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516" r:id="rId6"/>
    <p:sldMasterId id="2147493527" r:id="rId7"/>
    <p:sldMasterId id="2147493501" r:id="rId8"/>
    <p:sldMasterId id="2147493525" r:id="rId9"/>
    <p:sldMasterId id="2147493523" r:id="rId10"/>
    <p:sldMasterId id="2147493529" r:id="rId11"/>
    <p:sldMasterId id="2147493531" r:id="rId12"/>
    <p:sldMasterId id="2147493489" r:id="rId13"/>
    <p:sldMasterId id="2147493550" r:id="rId14"/>
  </p:sldMasterIdLst>
  <p:notesMasterIdLst>
    <p:notesMasterId r:id="rId38"/>
  </p:notesMasterIdLst>
  <p:handoutMasterIdLst>
    <p:handoutMasterId r:id="rId39"/>
  </p:handoutMasterIdLst>
  <p:sldIdLst>
    <p:sldId id="256" r:id="rId15"/>
    <p:sldId id="500" r:id="rId16"/>
    <p:sldId id="258" r:id="rId17"/>
    <p:sldId id="257" r:id="rId18"/>
    <p:sldId id="273" r:id="rId19"/>
    <p:sldId id="266" r:id="rId20"/>
    <p:sldId id="505" r:id="rId21"/>
    <p:sldId id="259" r:id="rId22"/>
    <p:sldId id="469" r:id="rId23"/>
    <p:sldId id="504" r:id="rId24"/>
    <p:sldId id="264" r:id="rId25"/>
    <p:sldId id="281" r:id="rId26"/>
    <p:sldId id="502" r:id="rId27"/>
    <p:sldId id="285" r:id="rId28"/>
    <p:sldId id="286" r:id="rId29"/>
    <p:sldId id="345" r:id="rId30"/>
    <p:sldId id="354" r:id="rId31"/>
    <p:sldId id="503" r:id="rId32"/>
    <p:sldId id="298" r:id="rId33"/>
    <p:sldId id="306" r:id="rId34"/>
    <p:sldId id="325" r:id="rId35"/>
    <p:sldId id="506" r:id="rId36"/>
    <p:sldId id="484" r:id="rId37"/>
  </p:sldIdLst>
  <p:sldSz cx="9144000" cy="5143500" type="screen16x9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7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5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/Assessments" id="{DADACA35-8151-4D69-96C9-12ED4031EEA5}">
          <p14:sldIdLst>
            <p14:sldId id="256"/>
            <p14:sldId id="500"/>
            <p14:sldId id="258"/>
            <p14:sldId id="257"/>
            <p14:sldId id="273"/>
            <p14:sldId id="266"/>
            <p14:sldId id="505"/>
            <p14:sldId id="259"/>
            <p14:sldId id="469"/>
            <p14:sldId id="504"/>
          </p14:sldIdLst>
        </p14:section>
        <p14:section name="Data Management" id="{9C38609B-7F4A-4391-BF73-331ECE291DA9}">
          <p14:sldIdLst>
            <p14:sldId id="264"/>
            <p14:sldId id="281"/>
            <p14:sldId id="502"/>
            <p14:sldId id="285"/>
            <p14:sldId id="286"/>
            <p14:sldId id="345"/>
          </p14:sldIdLst>
        </p14:section>
        <p14:section name="Project Planning" id="{B1BEEED3-2AF3-444D-9884-DCB8A09A6085}">
          <p14:sldIdLst>
            <p14:sldId id="354"/>
            <p14:sldId id="503"/>
            <p14:sldId id="298"/>
            <p14:sldId id="306"/>
          </p14:sldIdLst>
        </p14:section>
        <p14:section name="Untitled Section" id="{38DF35B1-BAEE-4312-8487-CC57B5196577}">
          <p14:sldIdLst>
            <p14:sldId id="325"/>
            <p14:sldId id="506"/>
          </p14:sldIdLst>
        </p14:section>
        <p14:section name="Final Thoughts" id="{3F464E1D-0C5C-44CD-8773-62AC2CCA9F54}">
          <p14:sldIdLst>
            <p14:sldId id="4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Blanchett" initials="TB" lastIdx="48" clrIdx="0">
    <p:extLst>
      <p:ext uri="{19B8F6BF-5375-455C-9EA6-DF929625EA0E}">
        <p15:presenceInfo xmlns:p15="http://schemas.microsoft.com/office/powerpoint/2012/main" userId="S-1-5-21-747783077-73524250-3551200160-2109" providerId="AD"/>
      </p:ext>
    </p:extLst>
  </p:cmAuthor>
  <p:cmAuthor id="2" name="Mark Brunton" initials="MB" lastIdx="10" clrIdx="1">
    <p:extLst>
      <p:ext uri="{19B8F6BF-5375-455C-9EA6-DF929625EA0E}">
        <p15:presenceInfo xmlns:p15="http://schemas.microsoft.com/office/powerpoint/2012/main" userId="S::mbrunton@ourtrust.org::13d37c83-c9ce-419f-b537-80493c083902" providerId="AD"/>
      </p:ext>
    </p:extLst>
  </p:cmAuthor>
  <p:cmAuthor id="3" name="Owen Philip" initials="OP" lastIdx="1" clrIdx="2">
    <p:extLst>
      <p:ext uri="{19B8F6BF-5375-455C-9EA6-DF929625EA0E}">
        <p15:presenceInfo xmlns:p15="http://schemas.microsoft.com/office/powerpoint/2012/main" userId="S::ophilip@bchousing.org::2d8d1a9f-3f21-484f-b9f2-8b9a768b6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B7AD6-E85C-435C-BFBB-BF6EE7138DF6}" v="125" dt="2023-06-10T02:08:52.148"/>
  </p1510:revLst>
</p1510:revInfo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80148" autoAdjust="0"/>
  </p:normalViewPr>
  <p:slideViewPr>
    <p:cSldViewPr>
      <p:cViewPr varScale="1">
        <p:scale>
          <a:sx n="120" d="100"/>
          <a:sy n="120" d="100"/>
        </p:scale>
        <p:origin x="138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Philip" userId="2d8d1a9f-3f21-484f-b9f2-8b9a768b690a" providerId="ADAL" clId="{4F5B7AD6-E85C-435C-BFBB-BF6EE7138DF6}"/>
    <pc:docChg chg="undo redo custSel addSld delSld modSld sldOrd addSection modSection">
      <pc:chgData name="Owen Philip" userId="2d8d1a9f-3f21-484f-b9f2-8b9a768b690a" providerId="ADAL" clId="{4F5B7AD6-E85C-435C-BFBB-BF6EE7138DF6}" dt="2023-06-13T21:17:24.393" v="541" actId="1076"/>
      <pc:docMkLst>
        <pc:docMk/>
      </pc:docMkLst>
      <pc:sldChg chg="modSp mod">
        <pc:chgData name="Owen Philip" userId="2d8d1a9f-3f21-484f-b9f2-8b9a768b690a" providerId="ADAL" clId="{4F5B7AD6-E85C-435C-BFBB-BF6EE7138DF6}" dt="2023-06-10T02:09:45.391" v="502" actId="20577"/>
        <pc:sldMkLst>
          <pc:docMk/>
          <pc:sldMk cId="0" sldId="256"/>
        </pc:sldMkLst>
        <pc:spChg chg="mod">
          <ac:chgData name="Owen Philip" userId="2d8d1a9f-3f21-484f-b9f2-8b9a768b690a" providerId="ADAL" clId="{4F5B7AD6-E85C-435C-BFBB-BF6EE7138DF6}" dt="2023-06-10T02:08:48.977" v="485"/>
          <ac:spMkLst>
            <pc:docMk/>
            <pc:sldMk cId="0" sldId="256"/>
            <ac:spMk id="2" creationId="{00000000-0000-0000-0000-000000000000}"/>
          </ac:spMkLst>
        </pc:spChg>
        <pc:spChg chg="mod">
          <ac:chgData name="Owen Philip" userId="2d8d1a9f-3f21-484f-b9f2-8b9a768b690a" providerId="ADAL" clId="{4F5B7AD6-E85C-435C-BFBB-BF6EE7138DF6}" dt="2023-06-10T02:09:45.391" v="502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modSp mod">
        <pc:chgData name="Owen Philip" userId="2d8d1a9f-3f21-484f-b9f2-8b9a768b690a" providerId="ADAL" clId="{4F5B7AD6-E85C-435C-BFBB-BF6EE7138DF6}" dt="2023-06-13T18:45:58.791" v="512" actId="1076"/>
        <pc:sldMkLst>
          <pc:docMk/>
          <pc:sldMk cId="1165658704" sldId="257"/>
        </pc:sldMkLst>
        <pc:spChg chg="mod">
          <ac:chgData name="Owen Philip" userId="2d8d1a9f-3f21-484f-b9f2-8b9a768b690a" providerId="ADAL" clId="{4F5B7AD6-E85C-435C-BFBB-BF6EE7138DF6}" dt="2023-06-06T01:04:57.434" v="256" actId="113"/>
          <ac:spMkLst>
            <pc:docMk/>
            <pc:sldMk cId="1165658704" sldId="257"/>
            <ac:spMk id="2" creationId="{36B65399-D4F9-4E0B-9D17-705E1A3E0E07}"/>
          </ac:spMkLst>
        </pc:spChg>
        <pc:picChg chg="add mod">
          <ac:chgData name="Owen Philip" userId="2d8d1a9f-3f21-484f-b9f2-8b9a768b690a" providerId="ADAL" clId="{4F5B7AD6-E85C-435C-BFBB-BF6EE7138DF6}" dt="2023-06-13T18:45:58.791" v="512" actId="1076"/>
          <ac:picMkLst>
            <pc:docMk/>
            <pc:sldMk cId="1165658704" sldId="257"/>
            <ac:picMk id="4" creationId="{74614A28-6D29-A792-AE78-67225F7A6530}"/>
          </ac:picMkLst>
        </pc:picChg>
      </pc:sldChg>
      <pc:sldChg chg="addSp modSp mod">
        <pc:chgData name="Owen Philip" userId="2d8d1a9f-3f21-484f-b9f2-8b9a768b690a" providerId="ADAL" clId="{4F5B7AD6-E85C-435C-BFBB-BF6EE7138DF6}" dt="2023-06-13T18:45:42.189" v="510" actId="1076"/>
        <pc:sldMkLst>
          <pc:docMk/>
          <pc:sldMk cId="470387538" sldId="258"/>
        </pc:sldMkLst>
        <pc:spChg chg="mod">
          <ac:chgData name="Owen Philip" userId="2d8d1a9f-3f21-484f-b9f2-8b9a768b690a" providerId="ADAL" clId="{4F5B7AD6-E85C-435C-BFBB-BF6EE7138DF6}" dt="2023-06-10T02:07:24.131" v="458" actId="27636"/>
          <ac:spMkLst>
            <pc:docMk/>
            <pc:sldMk cId="470387538" sldId="258"/>
            <ac:spMk id="3" creationId="{40E42D52-2A39-40FB-A53A-3B24B7467BCB}"/>
          </ac:spMkLst>
        </pc:spChg>
        <pc:picChg chg="add mod">
          <ac:chgData name="Owen Philip" userId="2d8d1a9f-3f21-484f-b9f2-8b9a768b690a" providerId="ADAL" clId="{4F5B7AD6-E85C-435C-BFBB-BF6EE7138DF6}" dt="2023-06-13T18:45:42.189" v="510" actId="1076"/>
          <ac:picMkLst>
            <pc:docMk/>
            <pc:sldMk cId="470387538" sldId="258"/>
            <ac:picMk id="4" creationId="{FF7CF671-2427-D37C-6A07-8F126C258F92}"/>
          </ac:picMkLst>
        </pc:picChg>
      </pc:sldChg>
      <pc:sldChg chg="addSp modSp mod">
        <pc:chgData name="Owen Philip" userId="2d8d1a9f-3f21-484f-b9f2-8b9a768b690a" providerId="ADAL" clId="{4F5B7AD6-E85C-435C-BFBB-BF6EE7138DF6}" dt="2023-06-13T21:14:04.145" v="518" actId="1076"/>
        <pc:sldMkLst>
          <pc:docMk/>
          <pc:sldMk cId="2993156786" sldId="259"/>
        </pc:sldMkLst>
        <pc:spChg chg="mod">
          <ac:chgData name="Owen Philip" userId="2d8d1a9f-3f21-484f-b9f2-8b9a768b690a" providerId="ADAL" clId="{4F5B7AD6-E85C-435C-BFBB-BF6EE7138DF6}" dt="2023-06-10T02:08:51.222" v="489"/>
          <ac:spMkLst>
            <pc:docMk/>
            <pc:sldMk cId="2993156786" sldId="259"/>
            <ac:spMk id="2" creationId="{871BB037-ABB5-4FCC-B02A-0ADEA1093B4A}"/>
          </ac:spMkLst>
        </pc:spChg>
        <pc:picChg chg="add mod">
          <ac:chgData name="Owen Philip" userId="2d8d1a9f-3f21-484f-b9f2-8b9a768b690a" providerId="ADAL" clId="{4F5B7AD6-E85C-435C-BFBB-BF6EE7138DF6}" dt="2023-06-13T21:14:04.145" v="518" actId="1076"/>
          <ac:picMkLst>
            <pc:docMk/>
            <pc:sldMk cId="2993156786" sldId="259"/>
            <ac:picMk id="4" creationId="{69AC40E4-88CF-9AB5-D393-82E1373AE777}"/>
          </ac:picMkLst>
        </pc:picChg>
      </pc:sldChg>
      <pc:sldChg chg="modSp">
        <pc:chgData name="Owen Philip" userId="2d8d1a9f-3f21-484f-b9f2-8b9a768b690a" providerId="ADAL" clId="{4F5B7AD6-E85C-435C-BFBB-BF6EE7138DF6}" dt="2023-06-10T02:08:48.977" v="485"/>
        <pc:sldMkLst>
          <pc:docMk/>
          <pc:sldMk cId="3713887576" sldId="264"/>
        </pc:sldMkLst>
        <pc:spChg chg="mod">
          <ac:chgData name="Owen Philip" userId="2d8d1a9f-3f21-484f-b9f2-8b9a768b690a" providerId="ADAL" clId="{4F5B7AD6-E85C-435C-BFBB-BF6EE7138DF6}" dt="2023-06-10T02:08:48.977" v="485"/>
          <ac:spMkLst>
            <pc:docMk/>
            <pc:sldMk cId="3713887576" sldId="264"/>
            <ac:spMk id="2" creationId="{49BC429D-53B3-4D1F-AB70-E3EB900B7765}"/>
          </ac:spMkLst>
        </pc:spChg>
      </pc:sldChg>
      <pc:sldChg chg="addSp delSp modSp mod">
        <pc:chgData name="Owen Philip" userId="2d8d1a9f-3f21-484f-b9f2-8b9a768b690a" providerId="ADAL" clId="{4F5B7AD6-E85C-435C-BFBB-BF6EE7138DF6}" dt="2023-06-06T01:04:40.145" v="253" actId="313"/>
        <pc:sldMkLst>
          <pc:docMk/>
          <pc:sldMk cId="236128150" sldId="266"/>
        </pc:sldMkLst>
        <pc:spChg chg="mod">
          <ac:chgData name="Owen Philip" userId="2d8d1a9f-3f21-484f-b9f2-8b9a768b690a" providerId="ADAL" clId="{4F5B7AD6-E85C-435C-BFBB-BF6EE7138DF6}" dt="2023-06-06T00:58:03.397" v="188" actId="14100"/>
          <ac:spMkLst>
            <pc:docMk/>
            <pc:sldMk cId="236128150" sldId="266"/>
            <ac:spMk id="2" creationId="{12FB33DF-99AE-4643-9EF2-530CF8C1C290}"/>
          </ac:spMkLst>
        </pc:spChg>
        <pc:spChg chg="mod">
          <ac:chgData name="Owen Philip" userId="2d8d1a9f-3f21-484f-b9f2-8b9a768b690a" providerId="ADAL" clId="{4F5B7AD6-E85C-435C-BFBB-BF6EE7138DF6}" dt="2023-06-06T01:04:40.145" v="253" actId="313"/>
          <ac:spMkLst>
            <pc:docMk/>
            <pc:sldMk cId="236128150" sldId="266"/>
            <ac:spMk id="3" creationId="{1A507B20-45F9-4915-8EB7-B142293A513F}"/>
          </ac:spMkLst>
        </pc:spChg>
        <pc:picChg chg="add del mod">
          <ac:chgData name="Owen Philip" userId="2d8d1a9f-3f21-484f-b9f2-8b9a768b690a" providerId="ADAL" clId="{4F5B7AD6-E85C-435C-BFBB-BF6EE7138DF6}" dt="2023-06-06T00:51:58.419" v="177" actId="21"/>
          <ac:picMkLst>
            <pc:docMk/>
            <pc:sldMk cId="236128150" sldId="266"/>
            <ac:picMk id="4" creationId="{DE5EEC2C-1DA0-F56B-F3DB-3C520603D10B}"/>
          </ac:picMkLst>
        </pc:picChg>
        <pc:picChg chg="add del">
          <ac:chgData name="Owen Philip" userId="2d8d1a9f-3f21-484f-b9f2-8b9a768b690a" providerId="ADAL" clId="{4F5B7AD6-E85C-435C-BFBB-BF6EE7138DF6}" dt="2023-06-06T00:53:32.070" v="179" actId="21"/>
          <ac:picMkLst>
            <pc:docMk/>
            <pc:sldMk cId="236128150" sldId="266"/>
            <ac:picMk id="6" creationId="{0667C784-0675-B2DB-6434-88558AA3652F}"/>
          </ac:picMkLst>
        </pc:picChg>
        <pc:picChg chg="add del">
          <ac:chgData name="Owen Philip" userId="2d8d1a9f-3f21-484f-b9f2-8b9a768b690a" providerId="ADAL" clId="{4F5B7AD6-E85C-435C-BFBB-BF6EE7138DF6}" dt="2023-06-06T00:53:50.789" v="181" actId="21"/>
          <ac:picMkLst>
            <pc:docMk/>
            <pc:sldMk cId="236128150" sldId="266"/>
            <ac:picMk id="7" creationId="{39EB85F9-DBCB-5F99-28C3-C31515564D13}"/>
          </ac:picMkLst>
        </pc:picChg>
        <pc:picChg chg="add mod">
          <ac:chgData name="Owen Philip" userId="2d8d1a9f-3f21-484f-b9f2-8b9a768b690a" providerId="ADAL" clId="{4F5B7AD6-E85C-435C-BFBB-BF6EE7138DF6}" dt="2023-06-06T00:55:08.513" v="187" actId="14100"/>
          <ac:picMkLst>
            <pc:docMk/>
            <pc:sldMk cId="236128150" sldId="266"/>
            <ac:picMk id="9" creationId="{65329EDF-0814-109A-C97D-6C35639D03DF}"/>
          </ac:picMkLst>
        </pc:picChg>
      </pc:sldChg>
      <pc:sldChg chg="addSp modSp mod ord">
        <pc:chgData name="Owen Philip" userId="2d8d1a9f-3f21-484f-b9f2-8b9a768b690a" providerId="ADAL" clId="{4F5B7AD6-E85C-435C-BFBB-BF6EE7138DF6}" dt="2023-06-13T18:46:21.947" v="514" actId="1076"/>
        <pc:sldMkLst>
          <pc:docMk/>
          <pc:sldMk cId="4290128965" sldId="273"/>
        </pc:sldMkLst>
        <pc:picChg chg="add mod">
          <ac:chgData name="Owen Philip" userId="2d8d1a9f-3f21-484f-b9f2-8b9a768b690a" providerId="ADAL" clId="{4F5B7AD6-E85C-435C-BFBB-BF6EE7138DF6}" dt="2023-06-13T18:46:21.947" v="514" actId="1076"/>
          <ac:picMkLst>
            <pc:docMk/>
            <pc:sldMk cId="4290128965" sldId="273"/>
            <ac:picMk id="2" creationId="{B5C2AA31-9363-8CAF-9E7C-C353A7D26FFA}"/>
          </ac:picMkLst>
        </pc:picChg>
      </pc:sldChg>
      <pc:sldChg chg="addSp modSp mod">
        <pc:chgData name="Owen Philip" userId="2d8d1a9f-3f21-484f-b9f2-8b9a768b690a" providerId="ADAL" clId="{4F5B7AD6-E85C-435C-BFBB-BF6EE7138DF6}" dt="2023-06-13T21:15:58.165" v="524" actId="1076"/>
        <pc:sldMkLst>
          <pc:docMk/>
          <pc:sldMk cId="530961139" sldId="281"/>
        </pc:sldMkLst>
        <pc:picChg chg="add mod">
          <ac:chgData name="Owen Philip" userId="2d8d1a9f-3f21-484f-b9f2-8b9a768b690a" providerId="ADAL" clId="{4F5B7AD6-E85C-435C-BFBB-BF6EE7138DF6}" dt="2023-06-13T21:15:58.165" v="524" actId="1076"/>
          <ac:picMkLst>
            <pc:docMk/>
            <pc:sldMk cId="530961139" sldId="281"/>
            <ac:picMk id="3" creationId="{B7BC9199-0E62-3188-BE6F-646986683D22}"/>
          </ac:picMkLst>
        </pc:picChg>
      </pc:sldChg>
      <pc:sldChg chg="addSp modSp mod">
        <pc:chgData name="Owen Philip" userId="2d8d1a9f-3f21-484f-b9f2-8b9a768b690a" providerId="ADAL" clId="{4F5B7AD6-E85C-435C-BFBB-BF6EE7138DF6}" dt="2023-06-13T21:16:12.476" v="528" actId="1076"/>
        <pc:sldMkLst>
          <pc:docMk/>
          <pc:sldMk cId="2653019528" sldId="285"/>
        </pc:sldMkLst>
        <pc:picChg chg="add mod">
          <ac:chgData name="Owen Philip" userId="2d8d1a9f-3f21-484f-b9f2-8b9a768b690a" providerId="ADAL" clId="{4F5B7AD6-E85C-435C-BFBB-BF6EE7138DF6}" dt="2023-06-13T21:16:12.476" v="528" actId="1076"/>
          <ac:picMkLst>
            <pc:docMk/>
            <pc:sldMk cId="2653019528" sldId="285"/>
            <ac:picMk id="2" creationId="{B56977C9-11D3-4B86-9852-A162DA13BC38}"/>
          </ac:picMkLst>
        </pc:picChg>
      </pc:sldChg>
      <pc:sldChg chg="addSp delSp modSp mod delAnim">
        <pc:chgData name="Owen Philip" userId="2d8d1a9f-3f21-484f-b9f2-8b9a768b690a" providerId="ADAL" clId="{4F5B7AD6-E85C-435C-BFBB-BF6EE7138DF6}" dt="2023-06-13T21:16:18.532" v="530" actId="1076"/>
        <pc:sldMkLst>
          <pc:docMk/>
          <pc:sldMk cId="3941931995" sldId="286"/>
        </pc:sldMkLst>
        <pc:grpChg chg="del mod">
          <ac:chgData name="Owen Philip" userId="2d8d1a9f-3f21-484f-b9f2-8b9a768b690a" providerId="ADAL" clId="{4F5B7AD6-E85C-435C-BFBB-BF6EE7138DF6}" dt="2023-06-05T21:25:54.178" v="73" actId="21"/>
          <ac:grpSpMkLst>
            <pc:docMk/>
            <pc:sldMk cId="3941931995" sldId="286"/>
            <ac:grpSpMk id="7" creationId="{E3A6ADA9-51E9-496C-9C32-9994AF0B6CDD}"/>
          </ac:grpSpMkLst>
        </pc:grpChg>
        <pc:graphicFrameChg chg="del">
          <ac:chgData name="Owen Philip" userId="2d8d1a9f-3f21-484f-b9f2-8b9a768b690a" providerId="ADAL" clId="{4F5B7AD6-E85C-435C-BFBB-BF6EE7138DF6}" dt="2023-06-05T21:25:22.705" v="71" actId="478"/>
          <ac:graphicFrameMkLst>
            <pc:docMk/>
            <pc:sldMk cId="3941931995" sldId="286"/>
            <ac:graphicFrameMk id="6" creationId="{3AE3491B-AE01-4C07-9C86-E701CDB26E0C}"/>
          </ac:graphicFrameMkLst>
        </pc:graphicFrameChg>
        <pc:picChg chg="add mod">
          <ac:chgData name="Owen Philip" userId="2d8d1a9f-3f21-484f-b9f2-8b9a768b690a" providerId="ADAL" clId="{4F5B7AD6-E85C-435C-BFBB-BF6EE7138DF6}" dt="2023-06-05T21:33:04.384" v="88" actId="1076"/>
          <ac:picMkLst>
            <pc:docMk/>
            <pc:sldMk cId="3941931995" sldId="286"/>
            <ac:picMk id="4" creationId="{FC8F911A-1C73-A8FF-65FF-75CAEA1BEC7C}"/>
          </ac:picMkLst>
        </pc:picChg>
        <pc:picChg chg="add mod">
          <ac:chgData name="Owen Philip" userId="2d8d1a9f-3f21-484f-b9f2-8b9a768b690a" providerId="ADAL" clId="{4F5B7AD6-E85C-435C-BFBB-BF6EE7138DF6}" dt="2023-06-05T21:34:33.349" v="99" actId="1076"/>
          <ac:picMkLst>
            <pc:docMk/>
            <pc:sldMk cId="3941931995" sldId="286"/>
            <ac:picMk id="11" creationId="{4FF69259-ACA2-C0D1-8817-AF4406551B29}"/>
          </ac:picMkLst>
        </pc:picChg>
        <pc:picChg chg="add del mod">
          <ac:chgData name="Owen Philip" userId="2d8d1a9f-3f21-484f-b9f2-8b9a768b690a" providerId="ADAL" clId="{4F5B7AD6-E85C-435C-BFBB-BF6EE7138DF6}" dt="2023-06-05T21:34:09.465" v="98" actId="22"/>
          <ac:picMkLst>
            <pc:docMk/>
            <pc:sldMk cId="3941931995" sldId="286"/>
            <ac:picMk id="13" creationId="{7DED7AB0-FE62-E3DC-DDAA-BCDE4EF9EBB9}"/>
          </ac:picMkLst>
        </pc:picChg>
        <pc:picChg chg="add mod">
          <ac:chgData name="Owen Philip" userId="2d8d1a9f-3f21-484f-b9f2-8b9a768b690a" providerId="ADAL" clId="{4F5B7AD6-E85C-435C-BFBB-BF6EE7138DF6}" dt="2023-06-13T21:16:18.532" v="530" actId="1076"/>
          <ac:picMkLst>
            <pc:docMk/>
            <pc:sldMk cId="3941931995" sldId="286"/>
            <ac:picMk id="14" creationId="{E0684193-A6A7-6F5C-7005-4C025ED8F43A}"/>
          </ac:picMkLst>
        </pc:picChg>
      </pc:sldChg>
      <pc:sldChg chg="modSp mod modAnim addCm delCm">
        <pc:chgData name="Owen Philip" userId="2d8d1a9f-3f21-484f-b9f2-8b9a768b690a" providerId="ADAL" clId="{4F5B7AD6-E85C-435C-BFBB-BF6EE7138DF6}" dt="2023-06-10T02:08:52.148" v="490"/>
        <pc:sldMkLst>
          <pc:docMk/>
          <pc:sldMk cId="2978041819" sldId="298"/>
        </pc:sldMkLst>
        <pc:spChg chg="mod">
          <ac:chgData name="Owen Philip" userId="2d8d1a9f-3f21-484f-b9f2-8b9a768b690a" providerId="ADAL" clId="{4F5B7AD6-E85C-435C-BFBB-BF6EE7138DF6}" dt="2023-06-10T02:08:52.148" v="490"/>
          <ac:spMkLst>
            <pc:docMk/>
            <pc:sldMk cId="2978041819" sldId="298"/>
            <ac:spMk id="3" creationId="{B0DDF768-DDB4-465B-94DF-62689FFFAE69}"/>
          </ac:spMkLst>
        </pc:spChg>
        <pc:graphicFrameChg chg="mod">
          <ac:chgData name="Owen Philip" userId="2d8d1a9f-3f21-484f-b9f2-8b9a768b690a" providerId="ADAL" clId="{4F5B7AD6-E85C-435C-BFBB-BF6EE7138DF6}" dt="2023-06-10T01:59:22.169" v="448" actId="14100"/>
          <ac:graphicFrameMkLst>
            <pc:docMk/>
            <pc:sldMk cId="2978041819" sldId="298"/>
            <ac:graphicFrameMk id="31" creationId="{3BC30CBB-1124-45AF-9E71-E0E839596BC6}"/>
          </ac:graphicFrameMkLst>
        </pc:graphicFrameChg>
      </pc:sldChg>
      <pc:sldChg chg="addSp modSp mod">
        <pc:chgData name="Owen Philip" userId="2d8d1a9f-3f21-484f-b9f2-8b9a768b690a" providerId="ADAL" clId="{4F5B7AD6-E85C-435C-BFBB-BF6EE7138DF6}" dt="2023-06-13T21:17:06.036" v="537" actId="1076"/>
        <pc:sldMkLst>
          <pc:docMk/>
          <pc:sldMk cId="2465894274" sldId="306"/>
        </pc:sldMkLst>
        <pc:picChg chg="add mod">
          <ac:chgData name="Owen Philip" userId="2d8d1a9f-3f21-484f-b9f2-8b9a768b690a" providerId="ADAL" clId="{4F5B7AD6-E85C-435C-BFBB-BF6EE7138DF6}" dt="2023-06-13T21:17:06.036" v="537" actId="1076"/>
          <ac:picMkLst>
            <pc:docMk/>
            <pc:sldMk cId="2465894274" sldId="306"/>
            <ac:picMk id="4" creationId="{1B71B114-ADBE-8EAB-C2D1-8F4546D16FC1}"/>
          </ac:picMkLst>
        </pc:picChg>
      </pc:sldChg>
      <pc:sldChg chg="addSp modSp mod">
        <pc:chgData name="Owen Philip" userId="2d8d1a9f-3f21-484f-b9f2-8b9a768b690a" providerId="ADAL" clId="{4F5B7AD6-E85C-435C-BFBB-BF6EE7138DF6}" dt="2023-06-13T21:17:17.559" v="539" actId="1076"/>
        <pc:sldMkLst>
          <pc:docMk/>
          <pc:sldMk cId="3141265435" sldId="325"/>
        </pc:sldMkLst>
        <pc:picChg chg="add mod">
          <ac:chgData name="Owen Philip" userId="2d8d1a9f-3f21-484f-b9f2-8b9a768b690a" providerId="ADAL" clId="{4F5B7AD6-E85C-435C-BFBB-BF6EE7138DF6}" dt="2023-06-13T21:17:17.559" v="539" actId="1076"/>
          <ac:picMkLst>
            <pc:docMk/>
            <pc:sldMk cId="3141265435" sldId="325"/>
            <ac:picMk id="3" creationId="{D2989811-8AB9-7508-3D0B-8EA842F78CCE}"/>
          </ac:picMkLst>
        </pc:picChg>
      </pc:sldChg>
      <pc:sldChg chg="addSp delSp modSp mod delAnim">
        <pc:chgData name="Owen Philip" userId="2d8d1a9f-3f21-484f-b9f2-8b9a768b690a" providerId="ADAL" clId="{4F5B7AD6-E85C-435C-BFBB-BF6EE7138DF6}" dt="2023-06-13T21:16:26.401" v="532" actId="1076"/>
        <pc:sldMkLst>
          <pc:docMk/>
          <pc:sldMk cId="2892646889" sldId="345"/>
        </pc:sldMkLst>
        <pc:spChg chg="mod">
          <ac:chgData name="Owen Philip" userId="2d8d1a9f-3f21-484f-b9f2-8b9a768b690a" providerId="ADAL" clId="{4F5B7AD6-E85C-435C-BFBB-BF6EE7138DF6}" dt="2023-06-05T23:04:41.234" v="168" actId="14100"/>
          <ac:spMkLst>
            <pc:docMk/>
            <pc:sldMk cId="2892646889" sldId="345"/>
            <ac:spMk id="9" creationId="{09B018F9-29B8-4EB0-9698-CC05F7E84BA6}"/>
          </ac:spMkLst>
        </pc:spChg>
        <pc:picChg chg="add mod">
          <ac:chgData name="Owen Philip" userId="2d8d1a9f-3f21-484f-b9f2-8b9a768b690a" providerId="ADAL" clId="{4F5B7AD6-E85C-435C-BFBB-BF6EE7138DF6}" dt="2023-06-05T23:04:54.598" v="170" actId="14100"/>
          <ac:picMkLst>
            <pc:docMk/>
            <pc:sldMk cId="2892646889" sldId="345"/>
            <ac:picMk id="4" creationId="{E32D9EAE-9978-0012-F50A-41EF89AA0D6E}"/>
          </ac:picMkLst>
        </pc:picChg>
        <pc:picChg chg="del mod">
          <ac:chgData name="Owen Philip" userId="2d8d1a9f-3f21-484f-b9f2-8b9a768b690a" providerId="ADAL" clId="{4F5B7AD6-E85C-435C-BFBB-BF6EE7138DF6}" dt="2023-06-05T22:54:16.150" v="103" actId="21"/>
          <ac:picMkLst>
            <pc:docMk/>
            <pc:sldMk cId="2892646889" sldId="345"/>
            <ac:picMk id="5" creationId="{F57B1345-0D7C-4494-93F5-407DB81C8517}"/>
          </ac:picMkLst>
        </pc:picChg>
        <pc:picChg chg="add mod">
          <ac:chgData name="Owen Philip" userId="2d8d1a9f-3f21-484f-b9f2-8b9a768b690a" providerId="ADAL" clId="{4F5B7AD6-E85C-435C-BFBB-BF6EE7138DF6}" dt="2023-06-13T21:16:26.401" v="532" actId="1076"/>
          <ac:picMkLst>
            <pc:docMk/>
            <pc:sldMk cId="2892646889" sldId="345"/>
            <ac:picMk id="6" creationId="{8CA12331-CF37-032A-D22B-75BB7D364143}"/>
          </ac:picMkLst>
        </pc:picChg>
      </pc:sldChg>
      <pc:sldChg chg="modSp">
        <pc:chgData name="Owen Philip" userId="2d8d1a9f-3f21-484f-b9f2-8b9a768b690a" providerId="ADAL" clId="{4F5B7AD6-E85C-435C-BFBB-BF6EE7138DF6}" dt="2023-06-10T02:08:48.977" v="485"/>
        <pc:sldMkLst>
          <pc:docMk/>
          <pc:sldMk cId="2797278681" sldId="354"/>
        </pc:sldMkLst>
        <pc:spChg chg="mod">
          <ac:chgData name="Owen Philip" userId="2d8d1a9f-3f21-484f-b9f2-8b9a768b690a" providerId="ADAL" clId="{4F5B7AD6-E85C-435C-BFBB-BF6EE7138DF6}" dt="2023-06-10T02:08:48.977" v="485"/>
          <ac:spMkLst>
            <pc:docMk/>
            <pc:sldMk cId="2797278681" sldId="354"/>
            <ac:spMk id="2" creationId="{1A3AC198-87A0-435A-B85B-FC1B06DAB4D8}"/>
          </ac:spMkLst>
        </pc:spChg>
      </pc:sldChg>
      <pc:sldChg chg="addSp modSp mod">
        <pc:chgData name="Owen Philip" userId="2d8d1a9f-3f21-484f-b9f2-8b9a768b690a" providerId="ADAL" clId="{4F5B7AD6-E85C-435C-BFBB-BF6EE7138DF6}" dt="2023-06-13T21:14:18.914" v="520" actId="1076"/>
        <pc:sldMkLst>
          <pc:docMk/>
          <pc:sldMk cId="1524556659" sldId="469"/>
        </pc:sldMkLst>
        <pc:picChg chg="add mod">
          <ac:chgData name="Owen Philip" userId="2d8d1a9f-3f21-484f-b9f2-8b9a768b690a" providerId="ADAL" clId="{4F5B7AD6-E85C-435C-BFBB-BF6EE7138DF6}" dt="2023-06-13T21:14:18.914" v="520" actId="1076"/>
          <ac:picMkLst>
            <pc:docMk/>
            <pc:sldMk cId="1524556659" sldId="469"/>
            <ac:picMk id="2" creationId="{980B1E50-E3C4-2189-B5D5-00D733E4AADC}"/>
          </ac:picMkLst>
        </pc:picChg>
      </pc:sldChg>
      <pc:sldChg chg="addSp delSp modSp mod modAnim">
        <pc:chgData name="Owen Philip" userId="2d8d1a9f-3f21-484f-b9f2-8b9a768b690a" providerId="ADAL" clId="{4F5B7AD6-E85C-435C-BFBB-BF6EE7138DF6}" dt="2023-06-13T18:45:17.052" v="507" actId="14861"/>
        <pc:sldMkLst>
          <pc:docMk/>
          <pc:sldMk cId="1870645186" sldId="500"/>
        </pc:sldMkLst>
        <pc:spChg chg="add del mod">
          <ac:chgData name="Owen Philip" userId="2d8d1a9f-3f21-484f-b9f2-8b9a768b690a" providerId="ADAL" clId="{4F5B7AD6-E85C-435C-BFBB-BF6EE7138DF6}" dt="2023-06-10T02:06:23.633" v="453" actId="767"/>
          <ac:spMkLst>
            <pc:docMk/>
            <pc:sldMk cId="1870645186" sldId="500"/>
            <ac:spMk id="2" creationId="{D1A4E47F-56FC-6F5F-5C47-8F46C0EA2B0D}"/>
          </ac:spMkLst>
        </pc:spChg>
        <pc:spChg chg="mod">
          <ac:chgData name="Owen Philip" userId="2d8d1a9f-3f21-484f-b9f2-8b9a768b690a" providerId="ADAL" clId="{4F5B7AD6-E85C-435C-BFBB-BF6EE7138DF6}" dt="2023-06-13T18:43:59.607" v="503" actId="313"/>
          <ac:spMkLst>
            <pc:docMk/>
            <pc:sldMk cId="1870645186" sldId="500"/>
            <ac:spMk id="3" creationId="{260F9089-CD88-4395-92E5-E6E16406ADAA}"/>
          </ac:spMkLst>
        </pc:spChg>
        <pc:spChg chg="add mod">
          <ac:chgData name="Owen Philip" userId="2d8d1a9f-3f21-484f-b9f2-8b9a768b690a" providerId="ADAL" clId="{4F5B7AD6-E85C-435C-BFBB-BF6EE7138DF6}" dt="2023-06-13T18:45:17.052" v="507" actId="14861"/>
          <ac:spMkLst>
            <pc:docMk/>
            <pc:sldMk cId="1870645186" sldId="500"/>
            <ac:spMk id="5" creationId="{4C0C02C2-4F64-E8B5-E591-692DC604E496}"/>
          </ac:spMkLst>
        </pc:spChg>
      </pc:sldChg>
      <pc:sldChg chg="addSp modSp mod">
        <pc:chgData name="Owen Philip" userId="2d8d1a9f-3f21-484f-b9f2-8b9a768b690a" providerId="ADAL" clId="{4F5B7AD6-E85C-435C-BFBB-BF6EE7138DF6}" dt="2023-06-13T21:16:05.489" v="526" actId="1076"/>
        <pc:sldMkLst>
          <pc:docMk/>
          <pc:sldMk cId="3730535182" sldId="502"/>
        </pc:sldMkLst>
        <pc:spChg chg="mod">
          <ac:chgData name="Owen Philip" userId="2d8d1a9f-3f21-484f-b9f2-8b9a768b690a" providerId="ADAL" clId="{4F5B7AD6-E85C-435C-BFBB-BF6EE7138DF6}" dt="2023-06-10T02:08:52.148" v="490"/>
          <ac:spMkLst>
            <pc:docMk/>
            <pc:sldMk cId="3730535182" sldId="502"/>
            <ac:spMk id="2" creationId="{2F03C4B6-66B4-410D-A7D8-92255321FEF7}"/>
          </ac:spMkLst>
        </pc:spChg>
        <pc:picChg chg="add mod">
          <ac:chgData name="Owen Philip" userId="2d8d1a9f-3f21-484f-b9f2-8b9a768b690a" providerId="ADAL" clId="{4F5B7AD6-E85C-435C-BFBB-BF6EE7138DF6}" dt="2023-06-13T21:16:05.489" v="526" actId="1076"/>
          <ac:picMkLst>
            <pc:docMk/>
            <pc:sldMk cId="3730535182" sldId="502"/>
            <ac:picMk id="4" creationId="{3279F72E-5C21-68E9-9B46-1A2CD826BBEB}"/>
          </ac:picMkLst>
        </pc:picChg>
      </pc:sldChg>
      <pc:sldChg chg="addSp modSp mod">
        <pc:chgData name="Owen Philip" userId="2d8d1a9f-3f21-484f-b9f2-8b9a768b690a" providerId="ADAL" clId="{4F5B7AD6-E85C-435C-BFBB-BF6EE7138DF6}" dt="2023-06-13T21:16:53.099" v="534" actId="1076"/>
        <pc:sldMkLst>
          <pc:docMk/>
          <pc:sldMk cId="351233204" sldId="503"/>
        </pc:sldMkLst>
        <pc:spChg chg="mod">
          <ac:chgData name="Owen Philip" userId="2d8d1a9f-3f21-484f-b9f2-8b9a768b690a" providerId="ADAL" clId="{4F5B7AD6-E85C-435C-BFBB-BF6EE7138DF6}" dt="2023-06-10T02:08:52.148" v="490"/>
          <ac:spMkLst>
            <pc:docMk/>
            <pc:sldMk cId="351233204" sldId="503"/>
            <ac:spMk id="7" creationId="{B8C0541D-AE7F-4F44-AB82-836B60E3EC9F}"/>
          </ac:spMkLst>
        </pc:spChg>
        <pc:picChg chg="add mod">
          <ac:chgData name="Owen Philip" userId="2d8d1a9f-3f21-484f-b9f2-8b9a768b690a" providerId="ADAL" clId="{4F5B7AD6-E85C-435C-BFBB-BF6EE7138DF6}" dt="2023-06-13T21:16:53.099" v="534" actId="1076"/>
          <ac:picMkLst>
            <pc:docMk/>
            <pc:sldMk cId="351233204" sldId="503"/>
            <ac:picMk id="2" creationId="{204ADD5C-1615-CAA3-F315-38841F474A46}"/>
          </ac:picMkLst>
        </pc:picChg>
      </pc:sldChg>
      <pc:sldChg chg="addSp modSp mod">
        <pc:chgData name="Owen Philip" userId="2d8d1a9f-3f21-484f-b9f2-8b9a768b690a" providerId="ADAL" clId="{4F5B7AD6-E85C-435C-BFBB-BF6EE7138DF6}" dt="2023-06-13T21:14:25.712" v="522" actId="1076"/>
        <pc:sldMkLst>
          <pc:docMk/>
          <pc:sldMk cId="877111772" sldId="504"/>
        </pc:sldMkLst>
        <pc:picChg chg="add mod">
          <ac:chgData name="Owen Philip" userId="2d8d1a9f-3f21-484f-b9f2-8b9a768b690a" providerId="ADAL" clId="{4F5B7AD6-E85C-435C-BFBB-BF6EE7138DF6}" dt="2023-06-13T21:14:25.712" v="522" actId="1076"/>
          <ac:picMkLst>
            <pc:docMk/>
            <pc:sldMk cId="877111772" sldId="504"/>
            <ac:picMk id="2" creationId="{E50382DA-7C67-1AB9-408F-91319C4B80C3}"/>
          </ac:picMkLst>
        </pc:picChg>
      </pc:sldChg>
      <pc:sldChg chg="addSp modSp mod">
        <pc:chgData name="Owen Philip" userId="2d8d1a9f-3f21-484f-b9f2-8b9a768b690a" providerId="ADAL" clId="{4F5B7AD6-E85C-435C-BFBB-BF6EE7138DF6}" dt="2023-06-13T21:13:53.437" v="516" actId="1076"/>
        <pc:sldMkLst>
          <pc:docMk/>
          <pc:sldMk cId="3238805790" sldId="505"/>
        </pc:sldMkLst>
        <pc:spChg chg="mod">
          <ac:chgData name="Owen Philip" userId="2d8d1a9f-3f21-484f-b9f2-8b9a768b690a" providerId="ADAL" clId="{4F5B7AD6-E85C-435C-BFBB-BF6EE7138DF6}" dt="2023-06-05T21:11:33.884" v="70" actId="20577"/>
          <ac:spMkLst>
            <pc:docMk/>
            <pc:sldMk cId="3238805790" sldId="505"/>
            <ac:spMk id="3" creationId="{297A5ED0-EE7E-474D-B4C2-6B347DD5D8E5}"/>
          </ac:spMkLst>
        </pc:spChg>
        <pc:spChg chg="mod">
          <ac:chgData name="Owen Philip" userId="2d8d1a9f-3f21-484f-b9f2-8b9a768b690a" providerId="ADAL" clId="{4F5B7AD6-E85C-435C-BFBB-BF6EE7138DF6}" dt="2023-06-10T02:08:52.148" v="490"/>
          <ac:spMkLst>
            <pc:docMk/>
            <pc:sldMk cId="3238805790" sldId="505"/>
            <ac:spMk id="4" creationId="{7A0FA1F1-D81A-456A-A6EA-B707188121B2}"/>
          </ac:spMkLst>
        </pc:spChg>
        <pc:picChg chg="add mod">
          <ac:chgData name="Owen Philip" userId="2d8d1a9f-3f21-484f-b9f2-8b9a768b690a" providerId="ADAL" clId="{4F5B7AD6-E85C-435C-BFBB-BF6EE7138DF6}" dt="2023-06-13T21:13:53.437" v="516" actId="1076"/>
          <ac:picMkLst>
            <pc:docMk/>
            <pc:sldMk cId="3238805790" sldId="505"/>
            <ac:picMk id="2" creationId="{96D5B926-1DE5-236D-A28B-3555B6DF536E}"/>
          </ac:picMkLst>
        </pc:picChg>
      </pc:sldChg>
      <pc:sldChg chg="modSp new del mod">
        <pc:chgData name="Owen Philip" userId="2d8d1a9f-3f21-484f-b9f2-8b9a768b690a" providerId="ADAL" clId="{4F5B7AD6-E85C-435C-BFBB-BF6EE7138DF6}" dt="2023-06-06T22:12:06.791" v="345" actId="2696"/>
        <pc:sldMkLst>
          <pc:docMk/>
          <pc:sldMk cId="3115121387" sldId="506"/>
        </pc:sldMkLst>
        <pc:spChg chg="mod">
          <ac:chgData name="Owen Philip" userId="2d8d1a9f-3f21-484f-b9f2-8b9a768b690a" providerId="ADAL" clId="{4F5B7AD6-E85C-435C-BFBB-BF6EE7138DF6}" dt="2023-06-06T22:11:56.052" v="344" actId="20577"/>
          <ac:spMkLst>
            <pc:docMk/>
            <pc:sldMk cId="3115121387" sldId="506"/>
            <ac:spMk id="2" creationId="{8DF773A4-DE8F-01A6-2C42-96C2B4F62787}"/>
          </ac:spMkLst>
        </pc:spChg>
      </pc:sldChg>
      <pc:sldChg chg="addSp delSp modSp add mod modAnim">
        <pc:chgData name="Owen Philip" userId="2d8d1a9f-3f21-484f-b9f2-8b9a768b690a" providerId="ADAL" clId="{4F5B7AD6-E85C-435C-BFBB-BF6EE7138DF6}" dt="2023-06-13T21:17:24.393" v="541" actId="1076"/>
        <pc:sldMkLst>
          <pc:docMk/>
          <pc:sldMk cId="3268967203" sldId="506"/>
        </pc:sldMkLst>
        <pc:spChg chg="del mod">
          <ac:chgData name="Owen Philip" userId="2d8d1a9f-3f21-484f-b9f2-8b9a768b690a" providerId="ADAL" clId="{4F5B7AD6-E85C-435C-BFBB-BF6EE7138DF6}" dt="2023-06-07T04:10:05.513" v="393" actId="21"/>
          <ac:spMkLst>
            <pc:docMk/>
            <pc:sldMk cId="3268967203" sldId="506"/>
            <ac:spMk id="2" creationId="{00000000-0000-0000-0000-000000000000}"/>
          </ac:spMkLst>
        </pc:spChg>
        <pc:spChg chg="del mod">
          <ac:chgData name="Owen Philip" userId="2d8d1a9f-3f21-484f-b9f2-8b9a768b690a" providerId="ADAL" clId="{4F5B7AD6-E85C-435C-BFBB-BF6EE7138DF6}" dt="2023-06-07T04:10:26.656" v="398" actId="21"/>
          <ac:spMkLst>
            <pc:docMk/>
            <pc:sldMk cId="3268967203" sldId="506"/>
            <ac:spMk id="5" creationId="{CD5F2150-95D0-46B8-82E4-6B7C121154F9}"/>
          </ac:spMkLst>
        </pc:spChg>
        <pc:picChg chg="add del mod">
          <ac:chgData name="Owen Philip" userId="2d8d1a9f-3f21-484f-b9f2-8b9a768b690a" providerId="ADAL" clId="{4F5B7AD6-E85C-435C-BFBB-BF6EE7138DF6}" dt="2023-06-06T22:13:25.200" v="369" actId="478"/>
          <ac:picMkLst>
            <pc:docMk/>
            <pc:sldMk cId="3268967203" sldId="506"/>
            <ac:picMk id="4" creationId="{BEA96682-8F10-8F18-ABDE-ED395CCB82E2}"/>
          </ac:picMkLst>
        </pc:picChg>
        <pc:picChg chg="add mod">
          <ac:chgData name="Owen Philip" userId="2d8d1a9f-3f21-484f-b9f2-8b9a768b690a" providerId="ADAL" clId="{4F5B7AD6-E85C-435C-BFBB-BF6EE7138DF6}" dt="2023-06-07T04:10:42.369" v="401" actId="14100"/>
          <ac:picMkLst>
            <pc:docMk/>
            <pc:sldMk cId="3268967203" sldId="506"/>
            <ac:picMk id="7" creationId="{D074F9DE-1A78-0CB2-9A1B-3269A655FD24}"/>
          </ac:picMkLst>
        </pc:picChg>
        <pc:picChg chg="add mod">
          <ac:chgData name="Owen Philip" userId="2d8d1a9f-3f21-484f-b9f2-8b9a768b690a" providerId="ADAL" clId="{4F5B7AD6-E85C-435C-BFBB-BF6EE7138DF6}" dt="2023-06-13T21:17:24.393" v="541" actId="1076"/>
          <ac:picMkLst>
            <pc:docMk/>
            <pc:sldMk cId="3268967203" sldId="506"/>
            <ac:picMk id="8" creationId="{38235E7B-FCF7-6E5A-CD2F-5732A9B66D97}"/>
          </ac:picMkLst>
        </pc:picChg>
      </pc:sldChg>
    </pc:docChg>
  </pc:docChgLst>
  <pc:docChgLst>
    <pc:chgData name="Owen Philip" userId="2d8d1a9f-3f21-484f-b9f2-8b9a768b690a" providerId="ADAL" clId="{636536AD-E204-4B95-91F6-97D012730070}"/>
    <pc:docChg chg="undo custSel modSld sldOrd">
      <pc:chgData name="Owen Philip" userId="2d8d1a9f-3f21-484f-b9f2-8b9a768b690a" providerId="ADAL" clId="{636536AD-E204-4B95-91F6-97D012730070}" dt="2022-06-22T04:34:56.726" v="17"/>
      <pc:docMkLst>
        <pc:docMk/>
      </pc:docMkLst>
      <pc:sldChg chg="modSp mod">
        <pc:chgData name="Owen Philip" userId="2d8d1a9f-3f21-484f-b9f2-8b9a768b690a" providerId="ADAL" clId="{636536AD-E204-4B95-91F6-97D012730070}" dt="2022-06-21T05:25:48.790" v="12" actId="20577"/>
        <pc:sldMkLst>
          <pc:docMk/>
          <pc:sldMk cId="0" sldId="256"/>
        </pc:sldMkLst>
        <pc:spChg chg="mod">
          <ac:chgData name="Owen Philip" userId="2d8d1a9f-3f21-484f-b9f2-8b9a768b690a" providerId="ADAL" clId="{636536AD-E204-4B95-91F6-97D012730070}" dt="2022-06-21T05:25:48.790" v="12" actId="20577"/>
          <ac:spMkLst>
            <pc:docMk/>
            <pc:sldMk cId="0" sldId="256"/>
            <ac:spMk id="3" creationId="{00000000-0000-0000-0000-000000000000}"/>
          </ac:spMkLst>
        </pc:spChg>
      </pc:sldChg>
      <pc:sldChg chg="ord">
        <pc:chgData name="Owen Philip" userId="2d8d1a9f-3f21-484f-b9f2-8b9a768b690a" providerId="ADAL" clId="{636536AD-E204-4B95-91F6-97D012730070}" dt="2022-06-22T04:34:56.726" v="17"/>
        <pc:sldMkLst>
          <pc:docMk/>
          <pc:sldMk cId="4290128965" sldId="273"/>
        </pc:sldMkLst>
      </pc:sldChg>
      <pc:sldChg chg="modNotesTx">
        <pc:chgData name="Owen Philip" userId="2d8d1a9f-3f21-484f-b9f2-8b9a768b690a" providerId="ADAL" clId="{636536AD-E204-4B95-91F6-97D012730070}" dt="2022-06-22T04:11:02.691" v="15" actId="20577"/>
        <pc:sldMkLst>
          <pc:docMk/>
          <pc:sldMk cId="1870645186" sldId="500"/>
        </pc:sldMkLst>
      </pc:sldChg>
      <pc:sldChg chg="addSp delSp modSp mod">
        <pc:chgData name="Owen Philip" userId="2d8d1a9f-3f21-484f-b9f2-8b9a768b690a" providerId="ADAL" clId="{636536AD-E204-4B95-91F6-97D012730070}" dt="2022-06-21T05:24:21.717" v="10" actId="1076"/>
        <pc:sldMkLst>
          <pc:docMk/>
          <pc:sldMk cId="877111772" sldId="504"/>
        </pc:sldMkLst>
        <pc:picChg chg="add mod">
          <ac:chgData name="Owen Philip" userId="2d8d1a9f-3f21-484f-b9f2-8b9a768b690a" providerId="ADAL" clId="{636536AD-E204-4B95-91F6-97D012730070}" dt="2022-06-21T05:24:21.717" v="10" actId="1076"/>
          <ac:picMkLst>
            <pc:docMk/>
            <pc:sldMk cId="877111772" sldId="504"/>
            <ac:picMk id="3" creationId="{13F9EFA8-4914-44E5-B6D5-DC01FCFF1642}"/>
          </ac:picMkLst>
        </pc:picChg>
        <pc:picChg chg="del mod">
          <ac:chgData name="Owen Philip" userId="2d8d1a9f-3f21-484f-b9f2-8b9a768b690a" providerId="ADAL" clId="{636536AD-E204-4B95-91F6-97D012730070}" dt="2022-06-21T05:22:05.124" v="2" actId="478"/>
          <ac:picMkLst>
            <pc:docMk/>
            <pc:sldMk cId="877111772" sldId="504"/>
            <ac:picMk id="5" creationId="{F1F64D9F-0760-40C2-B3A2-35040C4DC5E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6T16:13:59.717" idx="34">
    <p:pos x="7142" y="979"/>
    <p:text>Consider using the changes I suggested previously about this chart. Replace each instance of this chart.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B4A36-3A22-435E-8345-4A33DE174895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C61012AD-9E06-4A45-86E3-6378659D4AB9}">
      <dgm:prSet phldrT="[Text]"/>
      <dgm:spPr/>
      <dgm:t>
        <a:bodyPr/>
        <a:lstStyle/>
        <a:p>
          <a:r>
            <a:rPr lang="en-CA" dirty="0"/>
            <a:t>Priority level</a:t>
          </a:r>
        </a:p>
      </dgm:t>
    </dgm:pt>
    <dgm:pt modelId="{839B1F06-6B8F-4639-BBA8-362E910CD176}" type="parTrans" cxnId="{4095CE74-470F-4A93-BB7A-1D7A17A8875F}">
      <dgm:prSet/>
      <dgm:spPr/>
      <dgm:t>
        <a:bodyPr/>
        <a:lstStyle/>
        <a:p>
          <a:endParaRPr lang="en-CA"/>
        </a:p>
      </dgm:t>
    </dgm:pt>
    <dgm:pt modelId="{0226B126-8D99-4A0E-B5F8-5DFE706A7D75}" type="sibTrans" cxnId="{4095CE74-470F-4A93-BB7A-1D7A17A8875F}">
      <dgm:prSet/>
      <dgm:spPr/>
      <dgm:t>
        <a:bodyPr/>
        <a:lstStyle/>
        <a:p>
          <a:endParaRPr lang="en-CA"/>
        </a:p>
      </dgm:t>
    </dgm:pt>
    <dgm:pt modelId="{7E4F7E6C-E58E-46AA-831E-2C6BD6820EFF}">
      <dgm:prSet phldrT="[Text]"/>
      <dgm:spPr/>
      <dgm:t>
        <a:bodyPr/>
        <a:lstStyle/>
        <a:p>
          <a:r>
            <a:rPr lang="en-CA" dirty="0"/>
            <a:t>Critical Infrastructure</a:t>
          </a:r>
        </a:p>
      </dgm:t>
    </dgm:pt>
    <dgm:pt modelId="{4FA78F2B-945F-4476-B52E-21D242F180D6}" type="parTrans" cxnId="{D5828D3F-D118-4D5A-A13F-EB1A83701E0B}">
      <dgm:prSet/>
      <dgm:spPr/>
      <dgm:t>
        <a:bodyPr/>
        <a:lstStyle/>
        <a:p>
          <a:endParaRPr lang="en-CA"/>
        </a:p>
      </dgm:t>
    </dgm:pt>
    <dgm:pt modelId="{AB7E02C5-3C65-4E2B-AAD7-F4549D394E93}" type="sibTrans" cxnId="{D5828D3F-D118-4D5A-A13F-EB1A83701E0B}">
      <dgm:prSet/>
      <dgm:spPr/>
      <dgm:t>
        <a:bodyPr/>
        <a:lstStyle/>
        <a:p>
          <a:endParaRPr lang="en-CA"/>
        </a:p>
      </dgm:t>
    </dgm:pt>
    <dgm:pt modelId="{40C21B5F-2B79-42AC-9468-DE479BA5DFF2}">
      <dgm:prSet phldrT="[Text]"/>
      <dgm:spPr/>
      <dgm:t>
        <a:bodyPr/>
        <a:lstStyle/>
        <a:p>
          <a:r>
            <a:rPr lang="en-CA" dirty="0"/>
            <a:t>Service Life Remaining</a:t>
          </a:r>
        </a:p>
      </dgm:t>
    </dgm:pt>
    <dgm:pt modelId="{C4AC638F-B2B5-4947-B7B1-A007FC0A9544}" type="parTrans" cxnId="{54280363-4E74-4A43-B8BF-9FD82B2EA4CC}">
      <dgm:prSet/>
      <dgm:spPr/>
      <dgm:t>
        <a:bodyPr/>
        <a:lstStyle/>
        <a:p>
          <a:endParaRPr lang="en-CA"/>
        </a:p>
      </dgm:t>
    </dgm:pt>
    <dgm:pt modelId="{FE8278BD-BA1C-4498-BC70-388A8BC40EA6}" type="sibTrans" cxnId="{54280363-4E74-4A43-B8BF-9FD82B2EA4CC}">
      <dgm:prSet/>
      <dgm:spPr/>
      <dgm:t>
        <a:bodyPr/>
        <a:lstStyle/>
        <a:p>
          <a:endParaRPr lang="en-CA"/>
        </a:p>
      </dgm:t>
    </dgm:pt>
    <dgm:pt modelId="{3E7D3C26-9A3C-4CB4-B9B6-D65CE7D97ACA}">
      <dgm:prSet phldrT="[Text]"/>
      <dgm:spPr/>
      <dgm:t>
        <a:bodyPr/>
        <a:lstStyle/>
        <a:p>
          <a:pPr algn="ctr"/>
          <a:r>
            <a:rPr lang="en-CA" dirty="0"/>
            <a:t>Length of Prior Deferral</a:t>
          </a:r>
        </a:p>
      </dgm:t>
    </dgm:pt>
    <dgm:pt modelId="{A978E306-4125-45C2-82F9-C5C69C228A01}" type="parTrans" cxnId="{782813A0-7877-47F2-A211-8101753ABD0B}">
      <dgm:prSet/>
      <dgm:spPr/>
      <dgm:t>
        <a:bodyPr/>
        <a:lstStyle/>
        <a:p>
          <a:endParaRPr lang="en-CA"/>
        </a:p>
      </dgm:t>
    </dgm:pt>
    <dgm:pt modelId="{32427C88-FCA2-4951-88E0-5EB638ED220E}" type="sibTrans" cxnId="{782813A0-7877-47F2-A211-8101753ABD0B}">
      <dgm:prSet/>
      <dgm:spPr/>
      <dgm:t>
        <a:bodyPr/>
        <a:lstStyle/>
        <a:p>
          <a:endParaRPr lang="en-CA"/>
        </a:p>
      </dgm:t>
    </dgm:pt>
    <dgm:pt modelId="{EE0974CC-73BE-4C3D-B954-C5C88CCE9B1A}">
      <dgm:prSet phldrT="[Text]"/>
      <dgm:spPr/>
      <dgm:t>
        <a:bodyPr/>
        <a:lstStyle/>
        <a:p>
          <a:pPr algn="ctr"/>
          <a:r>
            <a:rPr lang="en-CA" dirty="0"/>
            <a:t>Overall Building co</a:t>
          </a:r>
        </a:p>
      </dgm:t>
    </dgm:pt>
    <dgm:pt modelId="{CF2F0459-4A03-453B-9EFF-352BD750D44E}" type="parTrans" cxnId="{1486AEA1-0389-4824-AA5B-786367B3757F}">
      <dgm:prSet/>
      <dgm:spPr/>
      <dgm:t>
        <a:bodyPr/>
        <a:lstStyle/>
        <a:p>
          <a:endParaRPr lang="en-CA"/>
        </a:p>
      </dgm:t>
    </dgm:pt>
    <dgm:pt modelId="{1A0A4ACB-F055-49D1-9415-CF566AA08F9E}" type="sibTrans" cxnId="{1486AEA1-0389-4824-AA5B-786367B3757F}">
      <dgm:prSet/>
      <dgm:spPr/>
      <dgm:t>
        <a:bodyPr/>
        <a:lstStyle/>
        <a:p>
          <a:endParaRPr lang="en-CA"/>
        </a:p>
      </dgm:t>
    </dgm:pt>
    <dgm:pt modelId="{4FC0E87F-16A7-4809-8D53-49089A171A23}">
      <dgm:prSet phldrT="[Text]"/>
      <dgm:spPr/>
      <dgm:t>
        <a:bodyPr/>
        <a:lstStyle/>
        <a:p>
          <a:r>
            <a:rPr lang="en-CA" dirty="0"/>
            <a:t>Service Life Impact</a:t>
          </a:r>
        </a:p>
        <a:p>
          <a:r>
            <a:rPr lang="en-CA" dirty="0"/>
            <a:t>(Building)</a:t>
          </a:r>
        </a:p>
      </dgm:t>
    </dgm:pt>
    <dgm:pt modelId="{B6D07004-683D-4674-8EC6-3934C4708092}" type="parTrans" cxnId="{863C7728-4C10-496D-A770-14D28F38B938}">
      <dgm:prSet/>
      <dgm:spPr/>
      <dgm:t>
        <a:bodyPr/>
        <a:lstStyle/>
        <a:p>
          <a:endParaRPr lang="en-CA"/>
        </a:p>
      </dgm:t>
    </dgm:pt>
    <dgm:pt modelId="{C13F10BD-360C-493C-99C0-7D2171384DE1}" type="sibTrans" cxnId="{863C7728-4C10-496D-A770-14D28F38B938}">
      <dgm:prSet/>
      <dgm:spPr/>
      <dgm:t>
        <a:bodyPr/>
        <a:lstStyle/>
        <a:p>
          <a:endParaRPr lang="en-CA"/>
        </a:p>
      </dgm:t>
    </dgm:pt>
    <dgm:pt modelId="{70E50CC4-6670-447C-8B17-412ED8E81F4A}">
      <dgm:prSet phldrT="[Text]"/>
      <dgm:spPr/>
      <dgm:t>
        <a:bodyPr/>
        <a:lstStyle/>
        <a:p>
          <a:r>
            <a:rPr lang="en-CA" dirty="0"/>
            <a:t>Business Case</a:t>
          </a:r>
        </a:p>
      </dgm:t>
    </dgm:pt>
    <dgm:pt modelId="{A10E2BB4-B588-43B2-86CF-7DAC6BDB7F8C}" type="parTrans" cxnId="{B3E16CDF-DCDD-4BB4-8FCA-F29109C71831}">
      <dgm:prSet/>
      <dgm:spPr/>
      <dgm:t>
        <a:bodyPr/>
        <a:lstStyle/>
        <a:p>
          <a:endParaRPr lang="en-CA"/>
        </a:p>
      </dgm:t>
    </dgm:pt>
    <dgm:pt modelId="{CF26EBBD-7EFD-4BE8-B453-CFE68CDECDDA}" type="sibTrans" cxnId="{B3E16CDF-DCDD-4BB4-8FCA-F29109C71831}">
      <dgm:prSet/>
      <dgm:spPr/>
      <dgm:t>
        <a:bodyPr/>
        <a:lstStyle/>
        <a:p>
          <a:endParaRPr lang="en-CA"/>
        </a:p>
      </dgm:t>
    </dgm:pt>
    <dgm:pt modelId="{D82341B8-DDC2-4CB2-87D8-740F466641C6}">
      <dgm:prSet phldrT="[Text]"/>
      <dgm:spPr/>
      <dgm:t>
        <a:bodyPr/>
        <a:lstStyle/>
        <a:p>
          <a:r>
            <a:rPr lang="en-CA" dirty="0"/>
            <a:t>Life Safety Risk</a:t>
          </a:r>
        </a:p>
      </dgm:t>
    </dgm:pt>
    <dgm:pt modelId="{F1DF521F-FC9F-4510-90D4-8A03227017CF}" type="parTrans" cxnId="{05C78774-B6B1-4F5F-8F04-22E485C166BA}">
      <dgm:prSet/>
      <dgm:spPr/>
      <dgm:t>
        <a:bodyPr/>
        <a:lstStyle/>
        <a:p>
          <a:endParaRPr lang="en-US"/>
        </a:p>
      </dgm:t>
    </dgm:pt>
    <dgm:pt modelId="{07D3EB59-145F-4406-B4E2-3436569FD320}" type="sibTrans" cxnId="{05C78774-B6B1-4F5F-8F04-22E485C166BA}">
      <dgm:prSet/>
      <dgm:spPr/>
      <dgm:t>
        <a:bodyPr/>
        <a:lstStyle/>
        <a:p>
          <a:endParaRPr lang="en-US"/>
        </a:p>
      </dgm:t>
    </dgm:pt>
    <dgm:pt modelId="{59A9F4EA-3120-441F-B008-9CC59CCD0B07}">
      <dgm:prSet phldrT="[Text]"/>
      <dgm:spPr/>
      <dgm:t>
        <a:bodyPr/>
        <a:lstStyle/>
        <a:p>
          <a:pPr algn="ctr"/>
          <a:r>
            <a:rPr lang="en-CA" dirty="0"/>
            <a:t>External Influence</a:t>
          </a:r>
        </a:p>
      </dgm:t>
    </dgm:pt>
    <dgm:pt modelId="{3C4B96AE-3FA3-4637-88FC-69D2D4824556}" type="parTrans" cxnId="{F0AB33D2-15A7-474C-B0EB-370619579FB5}">
      <dgm:prSet/>
      <dgm:spPr/>
      <dgm:t>
        <a:bodyPr/>
        <a:lstStyle/>
        <a:p>
          <a:endParaRPr lang="en-CA"/>
        </a:p>
      </dgm:t>
    </dgm:pt>
    <dgm:pt modelId="{82CBB633-91E9-40DB-AE8E-169A223D142C}" type="sibTrans" cxnId="{F0AB33D2-15A7-474C-B0EB-370619579FB5}">
      <dgm:prSet/>
      <dgm:spPr/>
      <dgm:t>
        <a:bodyPr/>
        <a:lstStyle/>
        <a:p>
          <a:endParaRPr lang="en-CA"/>
        </a:p>
      </dgm:t>
    </dgm:pt>
    <dgm:pt modelId="{DAD48A63-D1BA-49E9-813B-E343AB6946D1}">
      <dgm:prSet phldrT="[Text]"/>
      <dgm:spPr/>
      <dgm:t>
        <a:bodyPr/>
        <a:lstStyle/>
        <a:p>
          <a:pPr algn="ctr"/>
          <a:endParaRPr lang="en-CA" dirty="0"/>
        </a:p>
      </dgm:t>
    </dgm:pt>
    <dgm:pt modelId="{C0342EEA-764C-4801-A2C1-A4F64270BC5C}" type="parTrans" cxnId="{A2297FBB-D086-4071-81BD-A86721224197}">
      <dgm:prSet/>
      <dgm:spPr/>
      <dgm:t>
        <a:bodyPr/>
        <a:lstStyle/>
        <a:p>
          <a:endParaRPr lang="en-CA"/>
        </a:p>
      </dgm:t>
    </dgm:pt>
    <dgm:pt modelId="{5DB2B206-CEBD-40EA-AE46-A2101EC37A85}" type="sibTrans" cxnId="{A2297FBB-D086-4071-81BD-A86721224197}">
      <dgm:prSet/>
      <dgm:spPr/>
      <dgm:t>
        <a:bodyPr/>
        <a:lstStyle/>
        <a:p>
          <a:endParaRPr lang="en-CA"/>
        </a:p>
      </dgm:t>
    </dgm:pt>
    <dgm:pt modelId="{0BAAC274-F84B-4981-8E93-F3C7732C08E1}" type="pres">
      <dgm:prSet presAssocID="{1BAB4A36-3A22-435E-8345-4A33DE17489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ED8B98-8980-4D0A-936D-1C06A03643AB}" type="pres">
      <dgm:prSet presAssocID="{C61012AD-9E06-4A45-86E3-6378659D4AB9}" presName="centerShape" presStyleLbl="node0" presStyleIdx="0" presStyleCnt="1"/>
      <dgm:spPr/>
    </dgm:pt>
    <dgm:pt modelId="{8C8F8049-60A6-4D1B-A33F-3FFB782ECAFE}" type="pres">
      <dgm:prSet presAssocID="{F1DF521F-FC9F-4510-90D4-8A03227017CF}" presName="parTrans" presStyleLbl="bgSibTrans2D1" presStyleIdx="0" presStyleCnt="8"/>
      <dgm:spPr/>
    </dgm:pt>
    <dgm:pt modelId="{079C3288-1CB1-4E88-8DCE-1A2DAF535D8C}" type="pres">
      <dgm:prSet presAssocID="{D82341B8-DDC2-4CB2-87D8-740F466641C6}" presName="node" presStyleLbl="node1" presStyleIdx="0" presStyleCnt="8" custRadScaleRad="100591" custRadScaleInc="-671">
        <dgm:presLayoutVars>
          <dgm:bulletEnabled val="1"/>
        </dgm:presLayoutVars>
      </dgm:prSet>
      <dgm:spPr/>
    </dgm:pt>
    <dgm:pt modelId="{24C7A338-6DBB-4323-97B4-3E45DDCE1266}" type="pres">
      <dgm:prSet presAssocID="{4FA78F2B-945F-4476-B52E-21D242F180D6}" presName="parTrans" presStyleLbl="bgSibTrans2D1" presStyleIdx="1" presStyleCnt="8"/>
      <dgm:spPr/>
    </dgm:pt>
    <dgm:pt modelId="{11ECF6E2-C3C3-4930-AE10-150D4737C515}" type="pres">
      <dgm:prSet presAssocID="{7E4F7E6C-E58E-46AA-831E-2C6BD6820EFF}" presName="node" presStyleLbl="node1" presStyleIdx="1" presStyleCnt="8">
        <dgm:presLayoutVars>
          <dgm:bulletEnabled val="1"/>
        </dgm:presLayoutVars>
      </dgm:prSet>
      <dgm:spPr/>
    </dgm:pt>
    <dgm:pt modelId="{001E2A75-1F47-4211-B12A-8BBE4B4743EB}" type="pres">
      <dgm:prSet presAssocID="{C4AC638F-B2B5-4947-B7B1-A007FC0A9544}" presName="parTrans" presStyleLbl="bgSibTrans2D1" presStyleIdx="2" presStyleCnt="8"/>
      <dgm:spPr/>
    </dgm:pt>
    <dgm:pt modelId="{FFCB49C5-141B-4F0C-B9B3-FCFEE3D5F154}" type="pres">
      <dgm:prSet presAssocID="{40C21B5F-2B79-42AC-9468-DE479BA5DFF2}" presName="node" presStyleLbl="node1" presStyleIdx="2" presStyleCnt="8">
        <dgm:presLayoutVars>
          <dgm:bulletEnabled val="1"/>
        </dgm:presLayoutVars>
      </dgm:prSet>
      <dgm:spPr/>
    </dgm:pt>
    <dgm:pt modelId="{B446D10D-E25B-44D0-B368-6AE3C307F6AE}" type="pres">
      <dgm:prSet presAssocID="{B6D07004-683D-4674-8EC6-3934C4708092}" presName="parTrans" presStyleLbl="bgSibTrans2D1" presStyleIdx="3" presStyleCnt="8"/>
      <dgm:spPr/>
    </dgm:pt>
    <dgm:pt modelId="{9DB87A25-8D20-4374-BC95-FAE6DD87F883}" type="pres">
      <dgm:prSet presAssocID="{4FC0E87F-16A7-4809-8D53-49089A171A23}" presName="node" presStyleLbl="node1" presStyleIdx="3" presStyleCnt="8">
        <dgm:presLayoutVars>
          <dgm:bulletEnabled val="1"/>
        </dgm:presLayoutVars>
      </dgm:prSet>
      <dgm:spPr/>
    </dgm:pt>
    <dgm:pt modelId="{AEFC27C4-AD84-4091-943C-03D97E4D963F}" type="pres">
      <dgm:prSet presAssocID="{A10E2BB4-B588-43B2-86CF-7DAC6BDB7F8C}" presName="parTrans" presStyleLbl="bgSibTrans2D1" presStyleIdx="4" presStyleCnt="8"/>
      <dgm:spPr/>
    </dgm:pt>
    <dgm:pt modelId="{EAF7E0F1-9A58-43A5-85B7-C8CE715C571C}" type="pres">
      <dgm:prSet presAssocID="{70E50CC4-6670-447C-8B17-412ED8E81F4A}" presName="node" presStyleLbl="node1" presStyleIdx="4" presStyleCnt="8">
        <dgm:presLayoutVars>
          <dgm:bulletEnabled val="1"/>
        </dgm:presLayoutVars>
      </dgm:prSet>
      <dgm:spPr/>
    </dgm:pt>
    <dgm:pt modelId="{E5678D17-BDA4-4985-9AEB-5D49656155E3}" type="pres">
      <dgm:prSet presAssocID="{A978E306-4125-45C2-82F9-C5C69C228A01}" presName="parTrans" presStyleLbl="bgSibTrans2D1" presStyleIdx="5" presStyleCnt="8"/>
      <dgm:spPr/>
    </dgm:pt>
    <dgm:pt modelId="{85982414-DC63-423F-9212-64C54934425C}" type="pres">
      <dgm:prSet presAssocID="{3E7D3C26-9A3C-4CB4-B9B6-D65CE7D97ACA}" presName="node" presStyleLbl="node1" presStyleIdx="5" presStyleCnt="8">
        <dgm:presLayoutVars>
          <dgm:bulletEnabled val="1"/>
        </dgm:presLayoutVars>
      </dgm:prSet>
      <dgm:spPr/>
    </dgm:pt>
    <dgm:pt modelId="{F8E8BB29-5DCD-41AC-B785-A17A7C4F0F53}" type="pres">
      <dgm:prSet presAssocID="{CF2F0459-4A03-453B-9EFF-352BD750D44E}" presName="parTrans" presStyleLbl="bgSibTrans2D1" presStyleIdx="6" presStyleCnt="8"/>
      <dgm:spPr/>
    </dgm:pt>
    <dgm:pt modelId="{268374C8-36B9-4B90-A258-FFEA8F4B075B}" type="pres">
      <dgm:prSet presAssocID="{EE0974CC-73BE-4C3D-B954-C5C88CCE9B1A}" presName="node" presStyleLbl="node1" presStyleIdx="6" presStyleCnt="8">
        <dgm:presLayoutVars>
          <dgm:bulletEnabled val="1"/>
        </dgm:presLayoutVars>
      </dgm:prSet>
      <dgm:spPr/>
    </dgm:pt>
    <dgm:pt modelId="{6B163915-8954-4377-9605-600DC01033AC}" type="pres">
      <dgm:prSet presAssocID="{3C4B96AE-3FA3-4637-88FC-69D2D4824556}" presName="parTrans" presStyleLbl="bgSibTrans2D1" presStyleIdx="7" presStyleCnt="8"/>
      <dgm:spPr/>
    </dgm:pt>
    <dgm:pt modelId="{D2CAA996-7088-4BEE-A6DF-ABD89565D327}" type="pres">
      <dgm:prSet presAssocID="{59A9F4EA-3120-441F-B008-9CC59CCD0B07}" presName="node" presStyleLbl="node1" presStyleIdx="7" presStyleCnt="8">
        <dgm:presLayoutVars>
          <dgm:bulletEnabled val="1"/>
        </dgm:presLayoutVars>
      </dgm:prSet>
      <dgm:spPr/>
    </dgm:pt>
  </dgm:ptLst>
  <dgm:cxnLst>
    <dgm:cxn modelId="{B9FA7009-346D-4064-BE36-FACE605CCA21}" type="presOf" srcId="{4FC0E87F-16A7-4809-8D53-49089A171A23}" destId="{9DB87A25-8D20-4374-BC95-FAE6DD87F883}" srcOrd="0" destOrd="0" presId="urn:microsoft.com/office/officeart/2005/8/layout/radial4"/>
    <dgm:cxn modelId="{863C7728-4C10-496D-A770-14D28F38B938}" srcId="{C61012AD-9E06-4A45-86E3-6378659D4AB9}" destId="{4FC0E87F-16A7-4809-8D53-49089A171A23}" srcOrd="3" destOrd="0" parTransId="{B6D07004-683D-4674-8EC6-3934C4708092}" sibTransId="{C13F10BD-360C-493C-99C0-7D2171384DE1}"/>
    <dgm:cxn modelId="{836FF933-FE89-4114-B871-F48005A27742}" type="presOf" srcId="{4FA78F2B-945F-4476-B52E-21D242F180D6}" destId="{24C7A338-6DBB-4323-97B4-3E45DDCE1266}" srcOrd="0" destOrd="0" presId="urn:microsoft.com/office/officeart/2005/8/layout/radial4"/>
    <dgm:cxn modelId="{D5828D3F-D118-4D5A-A13F-EB1A83701E0B}" srcId="{C61012AD-9E06-4A45-86E3-6378659D4AB9}" destId="{7E4F7E6C-E58E-46AA-831E-2C6BD6820EFF}" srcOrd="1" destOrd="0" parTransId="{4FA78F2B-945F-4476-B52E-21D242F180D6}" sibTransId="{AB7E02C5-3C65-4E2B-AAD7-F4549D394E93}"/>
    <dgm:cxn modelId="{54280363-4E74-4A43-B8BF-9FD82B2EA4CC}" srcId="{C61012AD-9E06-4A45-86E3-6378659D4AB9}" destId="{40C21B5F-2B79-42AC-9468-DE479BA5DFF2}" srcOrd="2" destOrd="0" parTransId="{C4AC638F-B2B5-4947-B7B1-A007FC0A9544}" sibTransId="{FE8278BD-BA1C-4498-BC70-388A8BC40EA6}"/>
    <dgm:cxn modelId="{50AD0663-5814-45A3-AA86-9C8F44AF3F62}" type="presOf" srcId="{59A9F4EA-3120-441F-B008-9CC59CCD0B07}" destId="{D2CAA996-7088-4BEE-A6DF-ABD89565D327}" srcOrd="0" destOrd="0" presId="urn:microsoft.com/office/officeart/2005/8/layout/radial4"/>
    <dgm:cxn modelId="{A389B563-B98C-46E3-ABEE-47E4EC981EAD}" type="presOf" srcId="{C61012AD-9E06-4A45-86E3-6378659D4AB9}" destId="{12ED8B98-8980-4D0A-936D-1C06A03643AB}" srcOrd="0" destOrd="0" presId="urn:microsoft.com/office/officeart/2005/8/layout/radial4"/>
    <dgm:cxn modelId="{A9F3846A-12BC-4DCE-98DB-D23B599B11EE}" type="presOf" srcId="{A10E2BB4-B588-43B2-86CF-7DAC6BDB7F8C}" destId="{AEFC27C4-AD84-4091-943C-03D97E4D963F}" srcOrd="0" destOrd="0" presId="urn:microsoft.com/office/officeart/2005/8/layout/radial4"/>
    <dgm:cxn modelId="{8700BF4C-FE8E-432D-8B6C-0FB6B23778FA}" type="presOf" srcId="{1BAB4A36-3A22-435E-8345-4A33DE174895}" destId="{0BAAC274-F84B-4981-8E93-F3C7732C08E1}" srcOrd="0" destOrd="0" presId="urn:microsoft.com/office/officeart/2005/8/layout/radial4"/>
    <dgm:cxn modelId="{05C78774-B6B1-4F5F-8F04-22E485C166BA}" srcId="{C61012AD-9E06-4A45-86E3-6378659D4AB9}" destId="{D82341B8-DDC2-4CB2-87D8-740F466641C6}" srcOrd="0" destOrd="0" parTransId="{F1DF521F-FC9F-4510-90D4-8A03227017CF}" sibTransId="{07D3EB59-145F-4406-B4E2-3436569FD320}"/>
    <dgm:cxn modelId="{4095CE74-470F-4A93-BB7A-1D7A17A8875F}" srcId="{1BAB4A36-3A22-435E-8345-4A33DE174895}" destId="{C61012AD-9E06-4A45-86E3-6378659D4AB9}" srcOrd="0" destOrd="0" parTransId="{839B1F06-6B8F-4639-BBA8-362E910CD176}" sibTransId="{0226B126-8D99-4A0E-B5F8-5DFE706A7D75}"/>
    <dgm:cxn modelId="{D973ED77-A262-4B33-8FA0-6322EB827767}" type="presOf" srcId="{70E50CC4-6670-447C-8B17-412ED8E81F4A}" destId="{EAF7E0F1-9A58-43A5-85B7-C8CE715C571C}" srcOrd="0" destOrd="0" presId="urn:microsoft.com/office/officeart/2005/8/layout/radial4"/>
    <dgm:cxn modelId="{75E45388-AA96-4698-88E5-79E37C4E8CD4}" type="presOf" srcId="{D82341B8-DDC2-4CB2-87D8-740F466641C6}" destId="{079C3288-1CB1-4E88-8DCE-1A2DAF535D8C}" srcOrd="0" destOrd="0" presId="urn:microsoft.com/office/officeart/2005/8/layout/radial4"/>
    <dgm:cxn modelId="{CFE54192-3142-4D8A-91CA-BB6E3879A0C5}" type="presOf" srcId="{40C21B5F-2B79-42AC-9468-DE479BA5DFF2}" destId="{FFCB49C5-141B-4F0C-B9B3-FCFEE3D5F154}" srcOrd="0" destOrd="0" presId="urn:microsoft.com/office/officeart/2005/8/layout/radial4"/>
    <dgm:cxn modelId="{782813A0-7877-47F2-A211-8101753ABD0B}" srcId="{C61012AD-9E06-4A45-86E3-6378659D4AB9}" destId="{3E7D3C26-9A3C-4CB4-B9B6-D65CE7D97ACA}" srcOrd="5" destOrd="0" parTransId="{A978E306-4125-45C2-82F9-C5C69C228A01}" sibTransId="{32427C88-FCA2-4951-88E0-5EB638ED220E}"/>
    <dgm:cxn modelId="{1486AEA1-0389-4824-AA5B-786367B3757F}" srcId="{C61012AD-9E06-4A45-86E3-6378659D4AB9}" destId="{EE0974CC-73BE-4C3D-B954-C5C88CCE9B1A}" srcOrd="6" destOrd="0" parTransId="{CF2F0459-4A03-453B-9EFF-352BD750D44E}" sibTransId="{1A0A4ACB-F055-49D1-9415-CF566AA08F9E}"/>
    <dgm:cxn modelId="{1C7F1CA4-8FA5-4258-AE52-62636E987F07}" type="presOf" srcId="{7E4F7E6C-E58E-46AA-831E-2C6BD6820EFF}" destId="{11ECF6E2-C3C3-4930-AE10-150D4737C515}" srcOrd="0" destOrd="0" presId="urn:microsoft.com/office/officeart/2005/8/layout/radial4"/>
    <dgm:cxn modelId="{F002FDA9-A86B-4BE2-BB95-87C5054EEF0A}" type="presOf" srcId="{3E7D3C26-9A3C-4CB4-B9B6-D65CE7D97ACA}" destId="{85982414-DC63-423F-9212-64C54934425C}" srcOrd="0" destOrd="0" presId="urn:microsoft.com/office/officeart/2005/8/layout/radial4"/>
    <dgm:cxn modelId="{0C57F1B1-FB1C-4196-9699-7E81A5D49443}" type="presOf" srcId="{B6D07004-683D-4674-8EC6-3934C4708092}" destId="{B446D10D-E25B-44D0-B368-6AE3C307F6AE}" srcOrd="0" destOrd="0" presId="urn:microsoft.com/office/officeart/2005/8/layout/radial4"/>
    <dgm:cxn modelId="{A2297FBB-D086-4071-81BD-A86721224197}" srcId="{1BAB4A36-3A22-435E-8345-4A33DE174895}" destId="{DAD48A63-D1BA-49E9-813B-E343AB6946D1}" srcOrd="1" destOrd="0" parTransId="{C0342EEA-764C-4801-A2C1-A4F64270BC5C}" sibTransId="{5DB2B206-CEBD-40EA-AE46-A2101EC37A85}"/>
    <dgm:cxn modelId="{F0AB33D2-15A7-474C-B0EB-370619579FB5}" srcId="{C61012AD-9E06-4A45-86E3-6378659D4AB9}" destId="{59A9F4EA-3120-441F-B008-9CC59CCD0B07}" srcOrd="7" destOrd="0" parTransId="{3C4B96AE-3FA3-4637-88FC-69D2D4824556}" sibTransId="{82CBB633-91E9-40DB-AE8E-169A223D142C}"/>
    <dgm:cxn modelId="{39B2E9D3-CAA4-4733-B370-FCA9F1B2A554}" type="presOf" srcId="{F1DF521F-FC9F-4510-90D4-8A03227017CF}" destId="{8C8F8049-60A6-4D1B-A33F-3FFB782ECAFE}" srcOrd="0" destOrd="0" presId="urn:microsoft.com/office/officeart/2005/8/layout/radial4"/>
    <dgm:cxn modelId="{B3E16CDF-DCDD-4BB4-8FCA-F29109C71831}" srcId="{C61012AD-9E06-4A45-86E3-6378659D4AB9}" destId="{70E50CC4-6670-447C-8B17-412ED8E81F4A}" srcOrd="4" destOrd="0" parTransId="{A10E2BB4-B588-43B2-86CF-7DAC6BDB7F8C}" sibTransId="{CF26EBBD-7EFD-4BE8-B453-CFE68CDECDDA}"/>
    <dgm:cxn modelId="{837698E2-B95C-41F2-BFCC-B182ABC7F468}" type="presOf" srcId="{C4AC638F-B2B5-4947-B7B1-A007FC0A9544}" destId="{001E2A75-1F47-4211-B12A-8BBE4B4743EB}" srcOrd="0" destOrd="0" presId="urn:microsoft.com/office/officeart/2005/8/layout/radial4"/>
    <dgm:cxn modelId="{0D608CE7-9A67-4013-88D2-DB3C952A5F79}" type="presOf" srcId="{CF2F0459-4A03-453B-9EFF-352BD750D44E}" destId="{F8E8BB29-5DCD-41AC-B785-A17A7C4F0F53}" srcOrd="0" destOrd="0" presId="urn:microsoft.com/office/officeart/2005/8/layout/radial4"/>
    <dgm:cxn modelId="{90663DEB-1B10-4125-A209-B4798F5EC826}" type="presOf" srcId="{A978E306-4125-45C2-82F9-C5C69C228A01}" destId="{E5678D17-BDA4-4985-9AEB-5D49656155E3}" srcOrd="0" destOrd="0" presId="urn:microsoft.com/office/officeart/2005/8/layout/radial4"/>
    <dgm:cxn modelId="{FA7EC0F1-8DFD-4E4D-AA50-65CA22D89515}" type="presOf" srcId="{3C4B96AE-3FA3-4637-88FC-69D2D4824556}" destId="{6B163915-8954-4377-9605-600DC01033AC}" srcOrd="0" destOrd="0" presId="urn:microsoft.com/office/officeart/2005/8/layout/radial4"/>
    <dgm:cxn modelId="{8743F1F6-0F3B-487C-AC0C-6729751E8EC7}" type="presOf" srcId="{EE0974CC-73BE-4C3D-B954-C5C88CCE9B1A}" destId="{268374C8-36B9-4B90-A258-FFEA8F4B075B}" srcOrd="0" destOrd="0" presId="urn:microsoft.com/office/officeart/2005/8/layout/radial4"/>
    <dgm:cxn modelId="{030CD69E-CA3F-4350-AF5B-89A2B737266D}" type="presParOf" srcId="{0BAAC274-F84B-4981-8E93-F3C7732C08E1}" destId="{12ED8B98-8980-4D0A-936D-1C06A03643AB}" srcOrd="0" destOrd="0" presId="urn:microsoft.com/office/officeart/2005/8/layout/radial4"/>
    <dgm:cxn modelId="{E5B49B17-65C7-4AA4-8151-1085E6CBF9C6}" type="presParOf" srcId="{0BAAC274-F84B-4981-8E93-F3C7732C08E1}" destId="{8C8F8049-60A6-4D1B-A33F-3FFB782ECAFE}" srcOrd="1" destOrd="0" presId="urn:microsoft.com/office/officeart/2005/8/layout/radial4"/>
    <dgm:cxn modelId="{327F946B-819B-4CED-886A-E666EF37577C}" type="presParOf" srcId="{0BAAC274-F84B-4981-8E93-F3C7732C08E1}" destId="{079C3288-1CB1-4E88-8DCE-1A2DAF535D8C}" srcOrd="2" destOrd="0" presId="urn:microsoft.com/office/officeart/2005/8/layout/radial4"/>
    <dgm:cxn modelId="{22B8A637-42FE-4D7F-8829-C67C3BC59808}" type="presParOf" srcId="{0BAAC274-F84B-4981-8E93-F3C7732C08E1}" destId="{24C7A338-6DBB-4323-97B4-3E45DDCE1266}" srcOrd="3" destOrd="0" presId="urn:microsoft.com/office/officeart/2005/8/layout/radial4"/>
    <dgm:cxn modelId="{C44CF7D2-CD38-42B1-A5F3-05E477DC183F}" type="presParOf" srcId="{0BAAC274-F84B-4981-8E93-F3C7732C08E1}" destId="{11ECF6E2-C3C3-4930-AE10-150D4737C515}" srcOrd="4" destOrd="0" presId="urn:microsoft.com/office/officeart/2005/8/layout/radial4"/>
    <dgm:cxn modelId="{48792A94-54CB-4F39-8764-64F9A0CEDF40}" type="presParOf" srcId="{0BAAC274-F84B-4981-8E93-F3C7732C08E1}" destId="{001E2A75-1F47-4211-B12A-8BBE4B4743EB}" srcOrd="5" destOrd="0" presId="urn:microsoft.com/office/officeart/2005/8/layout/radial4"/>
    <dgm:cxn modelId="{16FF0B58-4645-44FA-9AB2-6FDE373CF7BC}" type="presParOf" srcId="{0BAAC274-F84B-4981-8E93-F3C7732C08E1}" destId="{FFCB49C5-141B-4F0C-B9B3-FCFEE3D5F154}" srcOrd="6" destOrd="0" presId="urn:microsoft.com/office/officeart/2005/8/layout/radial4"/>
    <dgm:cxn modelId="{2FF0D359-C758-4A36-9CA4-2B3FB2F9C1CE}" type="presParOf" srcId="{0BAAC274-F84B-4981-8E93-F3C7732C08E1}" destId="{B446D10D-E25B-44D0-B368-6AE3C307F6AE}" srcOrd="7" destOrd="0" presId="urn:microsoft.com/office/officeart/2005/8/layout/radial4"/>
    <dgm:cxn modelId="{7C973D1E-368E-4B03-915E-BAD57E407017}" type="presParOf" srcId="{0BAAC274-F84B-4981-8E93-F3C7732C08E1}" destId="{9DB87A25-8D20-4374-BC95-FAE6DD87F883}" srcOrd="8" destOrd="0" presId="urn:microsoft.com/office/officeart/2005/8/layout/radial4"/>
    <dgm:cxn modelId="{E23FE6E4-07EE-4B08-93DE-9E7AEE7386AD}" type="presParOf" srcId="{0BAAC274-F84B-4981-8E93-F3C7732C08E1}" destId="{AEFC27C4-AD84-4091-943C-03D97E4D963F}" srcOrd="9" destOrd="0" presId="urn:microsoft.com/office/officeart/2005/8/layout/radial4"/>
    <dgm:cxn modelId="{8DB6BBDB-860E-4677-81EF-8777FCB180CA}" type="presParOf" srcId="{0BAAC274-F84B-4981-8E93-F3C7732C08E1}" destId="{EAF7E0F1-9A58-43A5-85B7-C8CE715C571C}" srcOrd="10" destOrd="0" presId="urn:microsoft.com/office/officeart/2005/8/layout/radial4"/>
    <dgm:cxn modelId="{921770BC-7C55-4D60-87B0-8A70E4E9BEDC}" type="presParOf" srcId="{0BAAC274-F84B-4981-8E93-F3C7732C08E1}" destId="{E5678D17-BDA4-4985-9AEB-5D49656155E3}" srcOrd="11" destOrd="0" presId="urn:microsoft.com/office/officeart/2005/8/layout/radial4"/>
    <dgm:cxn modelId="{DF1887C0-96A7-40EA-AF65-42FC50348A1F}" type="presParOf" srcId="{0BAAC274-F84B-4981-8E93-F3C7732C08E1}" destId="{85982414-DC63-423F-9212-64C54934425C}" srcOrd="12" destOrd="0" presId="urn:microsoft.com/office/officeart/2005/8/layout/radial4"/>
    <dgm:cxn modelId="{50D0001F-A162-466C-A5AE-A64B5BB1E5D2}" type="presParOf" srcId="{0BAAC274-F84B-4981-8E93-F3C7732C08E1}" destId="{F8E8BB29-5DCD-41AC-B785-A17A7C4F0F53}" srcOrd="13" destOrd="0" presId="urn:microsoft.com/office/officeart/2005/8/layout/radial4"/>
    <dgm:cxn modelId="{E6D0B667-372B-492E-9C05-4D3772B9FB78}" type="presParOf" srcId="{0BAAC274-F84B-4981-8E93-F3C7732C08E1}" destId="{268374C8-36B9-4B90-A258-FFEA8F4B075B}" srcOrd="14" destOrd="0" presId="urn:microsoft.com/office/officeart/2005/8/layout/radial4"/>
    <dgm:cxn modelId="{40565C9C-712B-463A-B20C-D07A70D31C49}" type="presParOf" srcId="{0BAAC274-F84B-4981-8E93-F3C7732C08E1}" destId="{6B163915-8954-4377-9605-600DC01033AC}" srcOrd="15" destOrd="0" presId="urn:microsoft.com/office/officeart/2005/8/layout/radial4"/>
    <dgm:cxn modelId="{083BD7EA-5D91-407E-8B1B-421981C75DC8}" type="presParOf" srcId="{0BAAC274-F84B-4981-8E93-F3C7732C08E1}" destId="{D2CAA996-7088-4BEE-A6DF-ABD89565D327}" srcOrd="16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D8B98-8980-4D0A-936D-1C06A03643AB}">
      <dsp:nvSpPr>
        <dsp:cNvPr id="0" name=""/>
        <dsp:cNvSpPr/>
      </dsp:nvSpPr>
      <dsp:spPr>
        <a:xfrm>
          <a:off x="3500943" y="2383763"/>
          <a:ext cx="1456313" cy="14563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Priority level</a:t>
          </a:r>
        </a:p>
      </dsp:txBody>
      <dsp:txXfrm>
        <a:off x="3714215" y="2597035"/>
        <a:ext cx="1029769" cy="1029769"/>
      </dsp:txXfrm>
    </dsp:sp>
    <dsp:sp modelId="{8C8F8049-60A6-4D1B-A33F-3FFB782ECAFE}">
      <dsp:nvSpPr>
        <dsp:cNvPr id="0" name=""/>
        <dsp:cNvSpPr/>
      </dsp:nvSpPr>
      <dsp:spPr>
        <a:xfrm rot="10790942">
          <a:off x="1440745" y="2909177"/>
          <a:ext cx="1946893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9C3288-1CB1-4E88-8DCE-1A2DAF535D8C}">
      <dsp:nvSpPr>
        <dsp:cNvPr id="0" name=""/>
        <dsp:cNvSpPr/>
      </dsp:nvSpPr>
      <dsp:spPr>
        <a:xfrm>
          <a:off x="931038" y="2711499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Life Safety Risk</a:t>
          </a:r>
        </a:p>
      </dsp:txBody>
      <dsp:txXfrm>
        <a:off x="954924" y="2735385"/>
        <a:ext cx="971647" cy="767763"/>
      </dsp:txXfrm>
    </dsp:sp>
    <dsp:sp modelId="{24C7A338-6DBB-4323-97B4-3E45DDCE1266}">
      <dsp:nvSpPr>
        <dsp:cNvPr id="0" name=""/>
        <dsp:cNvSpPr/>
      </dsp:nvSpPr>
      <dsp:spPr>
        <a:xfrm rot="12342857">
          <a:off x="1635998" y="2120683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16234"/>
            <a:satOff val="0"/>
            <a:lumOff val="86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ECF6E2-C3C3-4930-AE10-150D4737C515}">
      <dsp:nvSpPr>
        <dsp:cNvPr id="0" name=""/>
        <dsp:cNvSpPr/>
      </dsp:nvSpPr>
      <dsp:spPr>
        <a:xfrm>
          <a:off x="1221923" y="1501435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316234"/>
            <a:satOff val="0"/>
            <a:lumOff val="8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Critical Infrastructure</a:t>
          </a:r>
        </a:p>
      </dsp:txBody>
      <dsp:txXfrm>
        <a:off x="1245809" y="1525321"/>
        <a:ext cx="971647" cy="767763"/>
      </dsp:txXfrm>
    </dsp:sp>
    <dsp:sp modelId="{001E2A75-1F47-4211-B12A-8BBE4B4743EB}">
      <dsp:nvSpPr>
        <dsp:cNvPr id="0" name=""/>
        <dsp:cNvSpPr/>
      </dsp:nvSpPr>
      <dsp:spPr>
        <a:xfrm rot="13885714">
          <a:off x="2137201" y="1492194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32467"/>
            <a:satOff val="0"/>
            <a:lumOff val="17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CB49C5-141B-4F0C-B9B3-FCFEE3D5F154}">
      <dsp:nvSpPr>
        <dsp:cNvPr id="0" name=""/>
        <dsp:cNvSpPr/>
      </dsp:nvSpPr>
      <dsp:spPr>
        <a:xfrm>
          <a:off x="1991089" y="536932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632467"/>
            <a:satOff val="0"/>
            <a:lumOff val="17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Service Life Remaining</a:t>
          </a:r>
        </a:p>
      </dsp:txBody>
      <dsp:txXfrm>
        <a:off x="2014975" y="560818"/>
        <a:ext cx="971647" cy="767763"/>
      </dsp:txXfrm>
    </dsp:sp>
    <dsp:sp modelId="{B446D10D-E25B-44D0-B368-6AE3C307F6AE}">
      <dsp:nvSpPr>
        <dsp:cNvPr id="0" name=""/>
        <dsp:cNvSpPr/>
      </dsp:nvSpPr>
      <dsp:spPr>
        <a:xfrm rot="15428571">
          <a:off x="2861460" y="1143409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48701"/>
            <a:satOff val="0"/>
            <a:lumOff val="260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B87A25-8D20-4374-BC95-FAE6DD87F883}">
      <dsp:nvSpPr>
        <dsp:cNvPr id="0" name=""/>
        <dsp:cNvSpPr/>
      </dsp:nvSpPr>
      <dsp:spPr>
        <a:xfrm>
          <a:off x="3102566" y="1672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948701"/>
            <a:satOff val="0"/>
            <a:lumOff val="26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Service Life Impact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(Building)</a:t>
          </a:r>
        </a:p>
      </dsp:txBody>
      <dsp:txXfrm>
        <a:off x="3126452" y="25558"/>
        <a:ext cx="971647" cy="767763"/>
      </dsp:txXfrm>
    </dsp:sp>
    <dsp:sp modelId="{AEFC27C4-AD84-4091-943C-03D97E4D963F}">
      <dsp:nvSpPr>
        <dsp:cNvPr id="0" name=""/>
        <dsp:cNvSpPr/>
      </dsp:nvSpPr>
      <dsp:spPr>
        <a:xfrm rot="16971429">
          <a:off x="3665327" y="1143409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264934"/>
            <a:satOff val="0"/>
            <a:lumOff val="34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F7E0F1-9A58-43A5-85B7-C8CE715C571C}">
      <dsp:nvSpPr>
        <dsp:cNvPr id="0" name=""/>
        <dsp:cNvSpPr/>
      </dsp:nvSpPr>
      <dsp:spPr>
        <a:xfrm>
          <a:off x="4336213" y="1672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1264934"/>
            <a:satOff val="0"/>
            <a:lumOff val="34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Business Case</a:t>
          </a:r>
        </a:p>
      </dsp:txBody>
      <dsp:txXfrm>
        <a:off x="4360099" y="25558"/>
        <a:ext cx="971647" cy="767763"/>
      </dsp:txXfrm>
    </dsp:sp>
    <dsp:sp modelId="{E5678D17-BDA4-4985-9AEB-5D49656155E3}">
      <dsp:nvSpPr>
        <dsp:cNvPr id="0" name=""/>
        <dsp:cNvSpPr/>
      </dsp:nvSpPr>
      <dsp:spPr>
        <a:xfrm rot="18514286">
          <a:off x="4389586" y="1492194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581168"/>
            <a:satOff val="0"/>
            <a:lumOff val="43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82414-DC63-423F-9212-64C54934425C}">
      <dsp:nvSpPr>
        <dsp:cNvPr id="0" name=""/>
        <dsp:cNvSpPr/>
      </dsp:nvSpPr>
      <dsp:spPr>
        <a:xfrm>
          <a:off x="5447690" y="536932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1581168"/>
            <a:satOff val="0"/>
            <a:lumOff val="43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Length of Prior Deferral</a:t>
          </a:r>
        </a:p>
      </dsp:txBody>
      <dsp:txXfrm>
        <a:off x="5471576" y="560818"/>
        <a:ext cx="971647" cy="767763"/>
      </dsp:txXfrm>
    </dsp:sp>
    <dsp:sp modelId="{F8E8BB29-5DCD-41AC-B785-A17A7C4F0F53}">
      <dsp:nvSpPr>
        <dsp:cNvPr id="0" name=""/>
        <dsp:cNvSpPr/>
      </dsp:nvSpPr>
      <dsp:spPr>
        <a:xfrm rot="20057143">
          <a:off x="4890789" y="2120683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897402"/>
            <a:satOff val="0"/>
            <a:lumOff val="521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8374C8-36B9-4B90-A258-FFEA8F4B075B}">
      <dsp:nvSpPr>
        <dsp:cNvPr id="0" name=""/>
        <dsp:cNvSpPr/>
      </dsp:nvSpPr>
      <dsp:spPr>
        <a:xfrm>
          <a:off x="6216856" y="1501435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1897402"/>
            <a:satOff val="0"/>
            <a:lumOff val="521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Overall Building co</a:t>
          </a:r>
        </a:p>
      </dsp:txBody>
      <dsp:txXfrm>
        <a:off x="6240742" y="1525321"/>
        <a:ext cx="971647" cy="767763"/>
      </dsp:txXfrm>
    </dsp:sp>
    <dsp:sp modelId="{6B163915-8954-4377-9605-600DC01033AC}">
      <dsp:nvSpPr>
        <dsp:cNvPr id="0" name=""/>
        <dsp:cNvSpPr/>
      </dsp:nvSpPr>
      <dsp:spPr>
        <a:xfrm>
          <a:off x="5069667" y="2904395"/>
          <a:ext cx="1931411" cy="4150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213635"/>
            <a:satOff val="0"/>
            <a:lumOff val="6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CAA996-7088-4BEE-A6DF-ABD89565D327}">
      <dsp:nvSpPr>
        <dsp:cNvPr id="0" name=""/>
        <dsp:cNvSpPr/>
      </dsp:nvSpPr>
      <dsp:spPr>
        <a:xfrm>
          <a:off x="6491368" y="2704152"/>
          <a:ext cx="1019419" cy="815535"/>
        </a:xfrm>
        <a:prstGeom prst="roundRect">
          <a:avLst>
            <a:gd name="adj" fmla="val 10000"/>
          </a:avLst>
        </a:prstGeom>
        <a:solidFill>
          <a:schemeClr val="accent3">
            <a:hueOff val="2213635"/>
            <a:satOff val="0"/>
            <a:lumOff val="6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External Influence</a:t>
          </a:r>
        </a:p>
      </dsp:txBody>
      <dsp:txXfrm>
        <a:off x="6515254" y="2728038"/>
        <a:ext cx="971647" cy="767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6AE8AD-4348-56FA-A784-6D4F91443F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61C2F-8CFA-9756-9B5E-79A777589E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27BB-61DF-4603-A91C-1FD16FBB18D8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C345D-02B9-0F45-A2F6-2CC270D697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0DF2-BB5A-2C8D-3EB1-7D17B7A14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8873-DCD1-402A-ACC3-B8BE61481A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3105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61D2-CE94-4543-B5EC-0D230AFDE133}" type="datetimeFigureOut">
              <a:rPr lang="en-CA" smtClean="0"/>
              <a:t>2023-06-05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0D41-3A82-439C-852D-D0B43E1C8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628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6080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1599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058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679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189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538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6471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433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232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93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8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abc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044173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99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059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880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858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62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/>
          </a:p>
        </p:txBody>
      </p:sp>
    </p:spTree>
    <p:extLst>
      <p:ext uri="{BB962C8B-B14F-4D97-AF65-F5344CB8AC3E}">
        <p14:creationId xmlns:p14="http://schemas.microsoft.com/office/powerpoint/2010/main" val="270126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226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658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baseline="0" dirty="0"/>
              <a:t>.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64625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2773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7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0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2" y="1574799"/>
            <a:ext cx="8151291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56133" y="3975105"/>
            <a:ext cx="8151292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120200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158204"/>
            <a:ext cx="3611564" cy="201533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158205"/>
            <a:ext cx="3611564" cy="201533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6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43862"/>
            <a:ext cx="3611564" cy="62830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381957" y="2043113"/>
            <a:ext cx="3516313" cy="629056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153D3B"/>
                </a:solidFill>
                <a:latin typeface="Source Sans Pro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6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08286" y="971551"/>
            <a:ext cx="3999138" cy="262073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05775" y="3713694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96035"/>
            <a:ext cx="3611564" cy="149625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81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 -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576764" y="1058018"/>
            <a:ext cx="4030661" cy="299924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113797"/>
            <a:ext cx="3611564" cy="1478489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64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F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3" y="1574799"/>
            <a:ext cx="3999138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87662" y="1574799"/>
            <a:ext cx="3999138" cy="232417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56133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7662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49005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320"/>
            <a:ext cx="7886700" cy="822960"/>
          </a:xfrm>
        </p:spPr>
        <p:txBody>
          <a:bodyPr/>
          <a:lstStyle>
            <a:lvl1pPr>
              <a:defRPr lang="en-US" sz="2100" b="1" kern="1200" dirty="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tx1"/>
                </a:solidFill>
                <a:latin typeface="+mn-lt"/>
              </a:defRPr>
            </a:lvl2pPr>
            <a:lvl3pPr>
              <a:defRPr sz="135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76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tx1"/>
                </a:solidFill>
                <a:latin typeface="+mn-lt"/>
              </a:defRPr>
            </a:lvl2pPr>
            <a:lvl3pPr>
              <a:defRPr sz="135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320"/>
            <a:ext cx="7886700" cy="822960"/>
          </a:xfrm>
        </p:spPr>
        <p:txBody>
          <a:bodyPr/>
          <a:lstStyle>
            <a:lvl1pPr>
              <a:defRPr lang="en-US" sz="2100" b="1" kern="120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350">
                <a:solidFill>
                  <a:schemeClr val="tx1"/>
                </a:solidFill>
                <a:latin typeface="+mn-lt"/>
              </a:defRPr>
            </a:lvl4pPr>
            <a:lvl5pPr>
              <a:defRPr sz="135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593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10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48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2" y="1574799"/>
            <a:ext cx="8151291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56133" y="3975105"/>
            <a:ext cx="8151292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2892276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9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158204"/>
            <a:ext cx="3611564" cy="201533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158205"/>
            <a:ext cx="3611564" cy="201533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0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52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43862"/>
            <a:ext cx="3611564" cy="62830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381957" y="2043113"/>
            <a:ext cx="3516313" cy="629056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153D3B"/>
                </a:solidFill>
                <a:latin typeface="Source Sans Pro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40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08286" y="971551"/>
            <a:ext cx="3999138" cy="262073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05775" y="3713694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96035"/>
            <a:ext cx="3611564" cy="149625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68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 -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576764" y="1058018"/>
            <a:ext cx="4030661" cy="299924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113797"/>
            <a:ext cx="3611564" cy="1478489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0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320"/>
            <a:ext cx="7886700" cy="822960"/>
          </a:xfrm>
        </p:spPr>
        <p:txBody>
          <a:bodyPr/>
          <a:lstStyle>
            <a:lvl1pPr>
              <a:defRPr lang="en-US" sz="2100" b="1" kern="1200" dirty="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500">
                <a:solidFill>
                  <a:schemeClr val="tx1"/>
                </a:solidFill>
                <a:latin typeface="+mn-lt"/>
              </a:defRPr>
            </a:lvl4pPr>
            <a:lvl5pPr>
              <a:defRPr sz="1500">
                <a:solidFill>
                  <a:schemeClr val="tx1"/>
                </a:solidFill>
                <a:latin typeface="+mn-lt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76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500">
                <a:solidFill>
                  <a:schemeClr val="tx1"/>
                </a:solidFill>
                <a:latin typeface="+mn-lt"/>
              </a:defRPr>
            </a:lvl4pPr>
            <a:lvl5pPr>
              <a:defRPr sz="1500">
                <a:solidFill>
                  <a:schemeClr val="tx1"/>
                </a:solidFill>
                <a:latin typeface="+mn-lt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719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F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3" y="1574799"/>
            <a:ext cx="3999138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87662" y="1574799"/>
            <a:ext cx="3999138" cy="232417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56133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7662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2866284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607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25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57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2" y="1574799"/>
            <a:ext cx="8151291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56133" y="3975105"/>
            <a:ext cx="8151292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37506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59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158204"/>
            <a:ext cx="3611564" cy="201533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158205"/>
            <a:ext cx="3611564" cy="201533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89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34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43862"/>
            <a:ext cx="3611564" cy="62830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381957" y="2043113"/>
            <a:ext cx="3516313" cy="629056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153D3B"/>
                </a:solidFill>
                <a:latin typeface="Source Sans Pro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2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08286" y="971551"/>
            <a:ext cx="3999138" cy="262073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05775" y="3713694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96035"/>
            <a:ext cx="3611564" cy="149625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8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100" b="1" kern="120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283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 -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576764" y="1058018"/>
            <a:ext cx="4030661" cy="299924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113797"/>
            <a:ext cx="3611564" cy="1478489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85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F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3" y="1574799"/>
            <a:ext cx="3999138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87662" y="1574799"/>
            <a:ext cx="3999138" cy="232417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56133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7662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1056298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09959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435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4A590F-5E5F-4920-8198-47252188D36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95400" y="857250"/>
            <a:ext cx="71628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740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46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26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8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attern | BC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1481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4757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lain | BC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9461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2595555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4312" y="2070999"/>
            <a:ext cx="7534274" cy="51593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35A2C9"/>
                </a:solidFill>
                <a:latin typeface="Source Sans Pro"/>
                <a:ea typeface="+mj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2pPr>
            <a:lvl3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3pPr>
            <a:lvl4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4pPr>
            <a:lvl5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5pPr>
          </a:lstStyle>
          <a:p>
            <a:pPr lvl="0"/>
            <a:r>
              <a:rPr lang="en-US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20916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| BC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2595555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4312" y="2070999"/>
            <a:ext cx="7534274" cy="51593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35A2C9"/>
                </a:solidFill>
                <a:latin typeface="Source Sans Pro"/>
                <a:ea typeface="+mj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2pPr>
            <a:lvl3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3pPr>
            <a:lvl4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4pPr>
            <a:lvl5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5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6265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8420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C_Housing_Logo_FA_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7" r:id="rId1"/>
    <p:sldLayoutId id="2147493547" r:id="rId2"/>
    <p:sldLayoutId id="2147493548" r:id="rId3"/>
    <p:sldLayoutId id="2147493549" r:id="rId4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10" name="Picture 9" descr="BCID_H_cmyk_po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8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79593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6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79593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3" name="Picture 2" descr="BCID_H_cmyk_po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3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6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H_PPT_Backgrounds_Pag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6265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015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4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H_PPT_Backgrounds_Pag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10" name="Picture 9" descr="BCID_H_cmyk_po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0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Section Title</a:t>
            </a:r>
          </a:p>
        </p:txBody>
      </p:sp>
      <p:pic>
        <p:nvPicPr>
          <p:cNvPr id="7" name="Picture 6" descr="BC_Housing_Logo_FA_RG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9" name="Picture 8" descr="BCID_H_cmyk_pos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2" r:id="rId1"/>
    <p:sldLayoutId id="2147493534" r:id="rId2"/>
    <p:sldLayoutId id="2147493535" r:id="rId3"/>
    <p:sldLayoutId id="2147493536" r:id="rId4"/>
    <p:sldLayoutId id="2147493537" r:id="rId5"/>
    <p:sldLayoutId id="2147493538" r:id="rId6"/>
    <p:sldLayoutId id="2147493539" r:id="rId7"/>
    <p:sldLayoutId id="2147493540" r:id="rId8"/>
    <p:sldLayoutId id="2147493541" r:id="rId9"/>
    <p:sldLayoutId id="2147493542" r:id="rId10"/>
    <p:sldLayoutId id="2147493544" r:id="rId11"/>
  </p:sldLayoutIdLst>
  <p:hf sldNum="0" hdr="0" dt="0"/>
  <p:txStyles>
    <p:titleStyle>
      <a:lvl1pPr algn="l" defTabSz="457148" rtl="0" eaLnBrk="1" latinLnBrk="0" hangingPunct="1">
        <a:spcBef>
          <a:spcPct val="0"/>
        </a:spcBef>
        <a:buNone/>
        <a:defRPr sz="1400" b="1" i="0" kern="1200" baseline="0">
          <a:solidFill>
            <a:srgbClr val="006265"/>
          </a:solidFill>
          <a:latin typeface="Source Sans Pro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C_Housing_Logo_FA_RG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6982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8" r:id="rId1"/>
    <p:sldLayoutId id="2147493493" r:id="rId2"/>
    <p:sldLayoutId id="2147493507" r:id="rId3"/>
    <p:sldLayoutId id="2147493510" r:id="rId4"/>
    <p:sldLayoutId id="2147493512" r:id="rId5"/>
    <p:sldLayoutId id="2147493511" r:id="rId6"/>
    <p:sldLayoutId id="2147493509" r:id="rId7"/>
    <p:sldLayoutId id="2147493494" r:id="rId8"/>
    <p:sldLayoutId id="2147493513" r:id="rId9"/>
    <p:sldLayoutId id="2147493522" r:id="rId10"/>
    <p:sldLayoutId id="2147493580" r:id="rId11"/>
  </p:sldLayoutIdLst>
  <p:hf sldNum="0" hdr="0" dt="0"/>
  <p:txStyles>
    <p:titleStyle>
      <a:lvl1pPr algn="l" defTabSz="457148" rtl="0" eaLnBrk="1" latinLnBrk="0" hangingPunct="1">
        <a:spcBef>
          <a:spcPct val="0"/>
        </a:spcBef>
        <a:buNone/>
        <a:defRPr sz="1400" b="1" i="0" kern="1200" baseline="0">
          <a:solidFill>
            <a:srgbClr val="006265"/>
          </a:solidFill>
          <a:latin typeface="Source Sans Pro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3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C_Housing_Logo_FA_RGB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545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1" r:id="rId1"/>
    <p:sldLayoutId id="2147493552" r:id="rId2"/>
    <p:sldLayoutId id="2147493553" r:id="rId3"/>
    <p:sldLayoutId id="2147493554" r:id="rId4"/>
    <p:sldLayoutId id="2147493555" r:id="rId5"/>
    <p:sldLayoutId id="2147493556" r:id="rId6"/>
    <p:sldLayoutId id="2147493557" r:id="rId7"/>
    <p:sldLayoutId id="2147493558" r:id="rId8"/>
    <p:sldLayoutId id="2147493559" r:id="rId9"/>
    <p:sldLayoutId id="2147493560" r:id="rId10"/>
    <p:sldLayoutId id="2147493561" r:id="rId11"/>
    <p:sldLayoutId id="2147493562" r:id="rId12"/>
    <p:sldLayoutId id="2147493563" r:id="rId13"/>
    <p:sldLayoutId id="2147493564" r:id="rId14"/>
    <p:sldLayoutId id="2147493577" r:id="rId15"/>
    <p:sldLayoutId id="2147493578" r:id="rId16"/>
    <p:sldLayoutId id="2147493579" r:id="rId17"/>
  </p:sldLayoutIdLst>
  <p:hf sldNum="0" hdr="0" dt="0"/>
  <p:txStyles>
    <p:titleStyle>
      <a:lvl1pPr algn="l" defTabSz="457148" rtl="0" eaLnBrk="1" latinLnBrk="0" hangingPunct="1">
        <a:spcBef>
          <a:spcPct val="0"/>
        </a:spcBef>
        <a:buNone/>
        <a:defRPr sz="1400" b="1" i="0" kern="1200" baseline="0">
          <a:solidFill>
            <a:srgbClr val="006265"/>
          </a:solidFill>
          <a:latin typeface="Source Sans Pro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wmuchisit.org/insulated-vinyl-siding-cost/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hyperlink" Target="http://rpm.rcabc.org/index.php?title=File:Asphalt_Shingles.JPG" TargetMode="External"/><Relationship Id="rId10" Type="http://schemas.openxmlformats.org/officeDocument/2006/relationships/hyperlink" Target="https://www.publicdomainpictures.net/en/view-image.php?image=10642&amp;picture=painting-wall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6.jp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Asset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63671"/>
            <a:ext cx="3048000" cy="1422479"/>
          </a:xfrm>
        </p:spPr>
        <p:txBody>
          <a:bodyPr/>
          <a:lstStyle/>
          <a:p>
            <a:r>
              <a:rPr lang="en-US" dirty="0"/>
              <a:t>June 15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r>
              <a:rPr lang="en-US" dirty="0"/>
              <a:t>Owen Philip</a:t>
            </a:r>
          </a:p>
          <a:p>
            <a:r>
              <a:rPr lang="en-US" sz="1600" dirty="0"/>
              <a:t>Senior Manager, Capital Planning </a:t>
            </a:r>
          </a:p>
          <a:p>
            <a:r>
              <a:rPr lang="en-US" sz="1600" dirty="0"/>
              <a:t>BC Housing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910CAD-2512-4252-AF9D-F32BE4A4B3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588" y="895350"/>
            <a:ext cx="7514998" cy="381001"/>
          </a:xfrm>
        </p:spPr>
        <p:txBody>
          <a:bodyPr/>
          <a:lstStyle/>
          <a:p>
            <a:pPr algn="ctr"/>
            <a:r>
              <a:rPr lang="en-US" dirty="0"/>
              <a:t>Capital Plan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9EFA8-4914-44E5-B6D5-DC01FCFF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8" y="1276351"/>
            <a:ext cx="8199832" cy="3142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0382DA-7C67-1AB9-408F-91319C4B8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867" y="4641292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29D-53B3-4D1F-AB70-E3EB900B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Data Management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8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37E8DE-638A-4ADA-A3ED-4B4B80604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"/>
            <a:ext cx="9144000" cy="3962401"/>
          </a:xfrm>
          <a:prstGeom prst="rect">
            <a:avLst/>
          </a:prstGeom>
          <a:effec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41D1D6-CA7E-408E-913E-556DCB4F45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3714750"/>
            <a:ext cx="7534274" cy="573014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What do I do with all of this information?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C9199-0E62-3188-BE6F-64698668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910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1CE9-2F29-4DF0-B232-4C58A90A8D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749551"/>
          </a:xfrm>
        </p:spPr>
        <p:txBody>
          <a:bodyPr/>
          <a:lstStyle/>
          <a:p>
            <a:r>
              <a:rPr lang="en-CA" sz="2000" dirty="0"/>
              <a:t>Useable </a:t>
            </a:r>
          </a:p>
          <a:p>
            <a:r>
              <a:rPr lang="en-CA" sz="2000" dirty="0"/>
              <a:t>Accessible </a:t>
            </a:r>
          </a:p>
          <a:p>
            <a:r>
              <a:rPr lang="en-CA" sz="2000" dirty="0"/>
              <a:t>Familiar </a:t>
            </a:r>
          </a:p>
          <a:p>
            <a:r>
              <a:rPr lang="en-CA" sz="2000" dirty="0"/>
              <a:t>Legible (naming conventions)</a:t>
            </a:r>
          </a:p>
          <a:p>
            <a:r>
              <a:rPr lang="en-CA" sz="2000" dirty="0"/>
              <a:t>Fresh</a:t>
            </a:r>
          </a:p>
          <a:p>
            <a:r>
              <a:rPr lang="en-CA" sz="2000" dirty="0"/>
              <a:t>Project/Maintenance Tracking</a:t>
            </a:r>
          </a:p>
          <a:p>
            <a:r>
              <a:rPr lang="en-CA" sz="2000" dirty="0"/>
              <a:t>Reporting</a:t>
            </a:r>
          </a:p>
          <a:p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03C4B6-66B4-410D-A7D8-92255321FE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What makes good data??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9F72E-5C21-68E9-9B46-1A2CD826B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6291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B0559-9DA8-48E6-BBDA-CEF970970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312" y="819150"/>
            <a:ext cx="7514998" cy="428831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Facilities Condition Index : Calculation</a:t>
            </a:r>
            <a:endParaRPr lang="en-CA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927DA4-A680-401F-AA30-F8B553FC3705}"/>
              </a:ext>
            </a:extLst>
          </p:cNvPr>
          <p:cNvGrpSpPr/>
          <p:nvPr/>
        </p:nvGrpSpPr>
        <p:grpSpPr>
          <a:xfrm>
            <a:off x="-22470" y="1563156"/>
            <a:ext cx="9132942" cy="2797008"/>
            <a:chOff x="708552" y="2091811"/>
            <a:chExt cx="11338010" cy="399081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2F37444-E2DB-4BF5-AA0E-6ADAAE61C4EA}"/>
                </a:ext>
              </a:extLst>
            </p:cNvPr>
            <p:cNvGrpSpPr/>
            <p:nvPr/>
          </p:nvGrpSpPr>
          <p:grpSpPr>
            <a:xfrm>
              <a:off x="2138215" y="2091811"/>
              <a:ext cx="9908347" cy="1503579"/>
              <a:chOff x="841041" y="2091811"/>
              <a:chExt cx="9908347" cy="150357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B8C74B3-EBC4-4073-A898-217E99686876}"/>
                  </a:ext>
                </a:extLst>
              </p:cNvPr>
              <p:cNvGrpSpPr/>
              <p:nvPr/>
            </p:nvGrpSpPr>
            <p:grpSpPr>
              <a:xfrm>
                <a:off x="2464618" y="2091811"/>
                <a:ext cx="1136144" cy="1472867"/>
                <a:chOff x="510591" y="1593966"/>
                <a:chExt cx="1136144" cy="1472867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DC7D7A9-ADC9-4702-A9E4-8D7E45F7F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2960" y="1593966"/>
                  <a:ext cx="523875" cy="600075"/>
                </a:xfrm>
                <a:prstGeom prst="rect">
                  <a:avLst/>
                </a:prstGeom>
              </p:spPr>
            </p:pic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88A9414-81EF-473D-B38C-1E8D66FDFEC7}"/>
                    </a:ext>
                  </a:extLst>
                </p:cNvPr>
                <p:cNvSpPr txBox="1"/>
                <p:nvPr/>
              </p:nvSpPr>
              <p:spPr>
                <a:xfrm>
                  <a:off x="510591" y="2320294"/>
                  <a:ext cx="1136144" cy="746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windows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1E419A7-BDCC-4B68-B273-3504804A61BC}"/>
                  </a:ext>
                </a:extLst>
              </p:cNvPr>
              <p:cNvGrpSpPr/>
              <p:nvPr/>
            </p:nvGrpSpPr>
            <p:grpSpPr>
              <a:xfrm>
                <a:off x="3859586" y="2158713"/>
                <a:ext cx="1372414" cy="1405962"/>
                <a:chOff x="1434628" y="1612297"/>
                <a:chExt cx="1372414" cy="1405962"/>
              </a:xfrm>
            </p:grpSpPr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AC1DDAEF-5D0B-4FFD-8E6C-291E0198B9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183" y="1612297"/>
                  <a:ext cx="876595" cy="563411"/>
                </a:xfrm>
                <a:prstGeom prst="rect">
                  <a:avLst/>
                </a:prstGeom>
              </p:spPr>
            </p:pic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4B9E9F4-8513-40E2-BE82-B704FCC3F9B4}"/>
                    </a:ext>
                  </a:extLst>
                </p:cNvPr>
                <p:cNvSpPr txBox="1"/>
                <p:nvPr/>
              </p:nvSpPr>
              <p:spPr>
                <a:xfrm>
                  <a:off x="1434628" y="2271721"/>
                  <a:ext cx="1372414" cy="746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roof shingles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8914EA0-4908-4EC7-A8C6-0FA78089BACB}"/>
                  </a:ext>
                </a:extLst>
              </p:cNvPr>
              <p:cNvGrpSpPr/>
              <p:nvPr/>
            </p:nvGrpSpPr>
            <p:grpSpPr>
              <a:xfrm>
                <a:off x="841041" y="2165121"/>
                <a:ext cx="1136144" cy="1399556"/>
                <a:chOff x="1060249" y="3636069"/>
                <a:chExt cx="1136144" cy="139955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633CF08D-3D0B-4A75-AFBC-B144B82782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8150" y="3636069"/>
                  <a:ext cx="860343" cy="516206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0FB3AA1-2F2E-4091-BE7C-AE9A229F53A8}"/>
                    </a:ext>
                  </a:extLst>
                </p:cNvPr>
                <p:cNvSpPr txBox="1"/>
                <p:nvPr/>
              </p:nvSpPr>
              <p:spPr>
                <a:xfrm>
                  <a:off x="1060249" y="4289087"/>
                  <a:ext cx="1136144" cy="746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plumbing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E1960DF-B941-4D7D-B99A-3518DE068073}"/>
                  </a:ext>
                </a:extLst>
              </p:cNvPr>
              <p:cNvGrpSpPr/>
              <p:nvPr/>
            </p:nvGrpSpPr>
            <p:grpSpPr>
              <a:xfrm>
                <a:off x="7559462" y="2146966"/>
                <a:ext cx="1144241" cy="1448424"/>
                <a:chOff x="3629778" y="3550072"/>
                <a:chExt cx="1144241" cy="1448424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9D093EDE-DCDD-42F0-82E5-0C0C0C2366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7685" y="3550072"/>
                  <a:ext cx="1036334" cy="690198"/>
                </a:xfrm>
                <a:prstGeom prst="rect">
                  <a:avLst/>
                </a:prstGeom>
              </p:spPr>
            </p:pic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DAB69F0-CAC6-4097-AFCB-0CF3AB4E8702}"/>
                    </a:ext>
                  </a:extLst>
                </p:cNvPr>
                <p:cNvSpPr txBox="1"/>
                <p:nvPr/>
              </p:nvSpPr>
              <p:spPr>
                <a:xfrm>
                  <a:off x="3629778" y="4251958"/>
                  <a:ext cx="1136143" cy="746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siding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4A9E6B7-D19A-42DB-A12E-2E95EA9575B4}"/>
                  </a:ext>
                </a:extLst>
              </p:cNvPr>
              <p:cNvGrpSpPr/>
              <p:nvPr/>
            </p:nvGrpSpPr>
            <p:grpSpPr>
              <a:xfrm>
                <a:off x="5764572" y="2162676"/>
                <a:ext cx="1136144" cy="1160818"/>
                <a:chOff x="3866242" y="1607183"/>
                <a:chExt cx="1136144" cy="1160818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548A01D-DFA3-4FCC-86B7-977D8CCD2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8729" y="1607183"/>
                  <a:ext cx="913514" cy="608771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6CC3C9B-58FA-463D-A9A0-1783BDB9C026}"/>
                    </a:ext>
                  </a:extLst>
                </p:cNvPr>
                <p:cNvSpPr txBox="1"/>
                <p:nvPr/>
              </p:nvSpPr>
              <p:spPr>
                <a:xfrm>
                  <a:off x="3866242" y="2328860"/>
                  <a:ext cx="1136144" cy="439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Painting</a:t>
                  </a:r>
                </a:p>
              </p:txBody>
            </p:sp>
          </p:grpSp>
          <p:pic>
            <p:nvPicPr>
              <p:cNvPr id="46" name="Graphic 45" descr="Add">
                <a:extLst>
                  <a:ext uri="{FF2B5EF4-FFF2-40B4-BE49-F238E27FC236}">
                    <a16:creationId xmlns:a16="http://schemas.microsoft.com/office/drawing/2014/main" id="{AF46A44A-E248-4345-BF60-41FD5708E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019717" y="258953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7" name="Graphic 46" descr="Add">
                <a:extLst>
                  <a:ext uri="{FF2B5EF4-FFF2-40B4-BE49-F238E27FC236}">
                    <a16:creationId xmlns:a16="http://schemas.microsoft.com/office/drawing/2014/main" id="{4D933DDA-F3AE-4D67-A52B-1DF4DA761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526172" y="258953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8" name="Graphic 47" descr="Add">
                <a:extLst>
                  <a:ext uri="{FF2B5EF4-FFF2-40B4-BE49-F238E27FC236}">
                    <a16:creationId xmlns:a16="http://schemas.microsoft.com/office/drawing/2014/main" id="{91F1D1CD-2D64-4D5E-AE53-316F74F8A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06806" y="25856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" name="Graphic 48" descr="Add">
                <a:extLst>
                  <a:ext uri="{FF2B5EF4-FFF2-40B4-BE49-F238E27FC236}">
                    <a16:creationId xmlns:a16="http://schemas.microsoft.com/office/drawing/2014/main" id="{885224CB-616B-4DF5-9479-DCD95AD57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01094" y="25856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0" name="Graphic 49" descr="Add">
                <a:extLst>
                  <a:ext uri="{FF2B5EF4-FFF2-40B4-BE49-F238E27FC236}">
                    <a16:creationId xmlns:a16="http://schemas.microsoft.com/office/drawing/2014/main" id="{F8A5C645-38BB-4D04-8BD0-26D7D785B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09395" y="255348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BDF720-CBCC-4475-A0D8-30972A229159}"/>
                  </a:ext>
                </a:extLst>
              </p:cNvPr>
              <p:cNvSpPr txBox="1"/>
              <p:nvPr/>
            </p:nvSpPr>
            <p:spPr>
              <a:xfrm>
                <a:off x="9364243" y="2415129"/>
                <a:ext cx="1385145" cy="658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Etc</a:t>
                </a:r>
                <a:r>
                  <a:rPr kumimoji="0" lang="en-C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….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BAAED53-54F1-4D6C-87C3-E8E5D7F4FDCF}"/>
                </a:ext>
              </a:extLst>
            </p:cNvPr>
            <p:cNvGrpSpPr/>
            <p:nvPr/>
          </p:nvGrpSpPr>
          <p:grpSpPr>
            <a:xfrm>
              <a:off x="5156761" y="3856406"/>
              <a:ext cx="4074943" cy="2226218"/>
              <a:chOff x="3908941" y="3916626"/>
              <a:chExt cx="4074943" cy="2226218"/>
            </a:xfrm>
          </p:grpSpPr>
          <p:pic>
            <p:nvPicPr>
              <p:cNvPr id="39" name="Content Placeholder 6">
                <a:extLst>
                  <a:ext uri="{FF2B5EF4-FFF2-40B4-BE49-F238E27FC236}">
                    <a16:creationId xmlns:a16="http://schemas.microsoft.com/office/drawing/2014/main" id="{3932440D-9F8B-4644-99F1-377B1AD30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71934" y="3916626"/>
                <a:ext cx="1766932" cy="126851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D49545-8F95-4AFF-95E6-4282D8C1DC3F}"/>
                  </a:ext>
                </a:extLst>
              </p:cNvPr>
              <p:cNvSpPr txBox="1"/>
              <p:nvPr/>
            </p:nvSpPr>
            <p:spPr>
              <a:xfrm>
                <a:off x="3908941" y="5311847"/>
                <a:ext cx="40749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1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$ Whole building Current Replacement Value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87E3AE-8E39-4794-B419-0AEE2CDE4F04}"/>
                </a:ext>
              </a:extLst>
            </p:cNvPr>
            <p:cNvGrpSpPr/>
            <p:nvPr/>
          </p:nvGrpSpPr>
          <p:grpSpPr>
            <a:xfrm>
              <a:off x="708552" y="3210670"/>
              <a:ext cx="11210537" cy="834366"/>
              <a:chOff x="708552" y="3210670"/>
              <a:chExt cx="11210537" cy="83436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2E5483A-68A0-4EE1-A6D6-BEF504DB06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57523" y="3595391"/>
                <a:ext cx="9761566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68D418-3057-4332-AB56-E46417B42024}"/>
                  </a:ext>
                </a:extLst>
              </p:cNvPr>
              <p:cNvSpPr txBox="1"/>
              <p:nvPr/>
            </p:nvSpPr>
            <p:spPr>
              <a:xfrm>
                <a:off x="708552" y="3210670"/>
                <a:ext cx="1429663" cy="83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1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FCI =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56977C9-11D3-4B86-9852-A162DA13BC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6119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1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8AF36F-593D-4090-8856-CE9DB946AF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2297" y="1199126"/>
            <a:ext cx="7534275" cy="2179638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The quality rating from Ameresco for FCI is as follows: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695C9-AD6E-4FE4-995C-7A22782897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140" y="742950"/>
            <a:ext cx="7514998" cy="428831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Facilities Condition Index </a:t>
            </a:r>
            <a:endParaRPr lang="en-CA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F911A-1C73-A8FF-65FF-75CAEA1B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20" y="1802728"/>
            <a:ext cx="6491060" cy="486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F69259-ACA2-C0D1-8817-AF4406551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571750"/>
            <a:ext cx="4686300" cy="20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84193-A6A7-6F5C-7005-4C025ED8F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880" y="460248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B018F9-29B8-4EB0-9698-CC05F7E84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264" y="1251244"/>
            <a:ext cx="8113136" cy="939506"/>
          </a:xfrm>
        </p:spPr>
        <p:txBody>
          <a:bodyPr/>
          <a:lstStyle/>
          <a:p>
            <a:pPr marL="28575" indent="0">
              <a:buNone/>
            </a:pPr>
            <a:r>
              <a:rPr lang="en-CA" sz="1800" dirty="0">
                <a:solidFill>
                  <a:schemeClr val="tx2"/>
                </a:solidFill>
              </a:rPr>
              <a:t>This FCI graphs shows this particular building reaching a </a:t>
            </a:r>
            <a:r>
              <a:rPr lang="en-CA" sz="1800" b="1" i="1" dirty="0">
                <a:solidFill>
                  <a:schemeClr val="tx2"/>
                </a:solidFill>
              </a:rPr>
              <a:t>critical</a:t>
            </a:r>
            <a:r>
              <a:rPr lang="en-CA" sz="1800" dirty="0">
                <a:solidFill>
                  <a:schemeClr val="tx2"/>
                </a:solidFill>
              </a:rPr>
              <a:t> FCI by 2031 if no An investment in 2026, show a dip in FCI improved.  This building will now reach a critical FCI in 2034 if no further spending happens after 2045.</a:t>
            </a:r>
          </a:p>
          <a:p>
            <a:pPr marL="28575" indent="0">
              <a:buNone/>
            </a:pPr>
            <a:endParaRPr lang="en-CA" sz="1800" dirty="0">
              <a:solidFill>
                <a:schemeClr val="tx2"/>
              </a:solidFill>
            </a:endParaRPr>
          </a:p>
          <a:p>
            <a:pPr marL="28575" indent="0">
              <a:buNone/>
            </a:pP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E5979C-AF4F-44C2-BD36-796876251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312" y="822413"/>
            <a:ext cx="7514998" cy="428831"/>
          </a:xfrm>
        </p:spPr>
        <p:txBody>
          <a:bodyPr/>
          <a:lstStyle/>
          <a:p>
            <a:r>
              <a:rPr lang="en-CA" sz="2400" dirty="0">
                <a:solidFill>
                  <a:schemeClr val="accent2"/>
                </a:solidFill>
              </a:rPr>
              <a:t>Improving Facility Condition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D9EAE-9978-0012-F50A-41EF89AA0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90751"/>
            <a:ext cx="6477000" cy="2414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12331-CF37-032A-D22B-75BB7D364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750" y="4605361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4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C198-87A0-435A-B85B-FC1B06DA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solidFill>
                  <a:schemeClr val="bg1"/>
                </a:solidFill>
              </a:rPr>
              <a:t>Project Planning &amp;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279727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76407-9837-4049-8D9A-52D9AC7651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312" y="1733550"/>
            <a:ext cx="7534274" cy="1295400"/>
          </a:xfrm>
        </p:spPr>
        <p:txBody>
          <a:bodyPr/>
          <a:lstStyle/>
          <a:p>
            <a:r>
              <a:rPr lang="en-CA" sz="2000" dirty="0"/>
              <a:t>SAFE.  WARM.  DRY.</a:t>
            </a:r>
          </a:p>
          <a:p>
            <a:r>
              <a:rPr lang="en-CA" sz="2000" dirty="0"/>
              <a:t>Tender work in the “off season”</a:t>
            </a:r>
          </a:p>
          <a:p>
            <a:r>
              <a:rPr lang="en-CA" sz="2000" dirty="0"/>
              <a:t>Take advantage of mobilization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0541D-AE7F-4F44-AB82-836B60E3E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Key things to keep in mind…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ADD5C-1615-CAA3-F315-38841F47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6291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DDF768-DDB4-465B-94DF-62689FFF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7ABA22E-C214-43E1-BCEE-58663503CE77}"/>
              </a:ext>
            </a:extLst>
          </p:cNvPr>
          <p:cNvSpPr txBox="1">
            <a:spLocks/>
          </p:cNvSpPr>
          <p:nvPr/>
        </p:nvSpPr>
        <p:spPr>
          <a:xfrm>
            <a:off x="20782" y="209550"/>
            <a:ext cx="7933871" cy="646340"/>
          </a:xfrm>
          <a:prstGeom prst="rect">
            <a:avLst/>
          </a:prstGeom>
        </p:spPr>
        <p:txBody>
          <a:bodyPr vert="horz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35A2C9"/>
                </a:solidFill>
                <a:latin typeface="Source Sans Pro"/>
                <a:ea typeface="+mj-ea"/>
                <a:cs typeface="Calibri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j-ea"/>
                <a:cs typeface="Calibri"/>
              </a:rPr>
              <a:t>Prioritization Factors </a:t>
            </a: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3BC30CBB-1124-45AF-9E71-E0E839596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010285"/>
              </p:ext>
            </p:extLst>
          </p:nvPr>
        </p:nvGraphicFramePr>
        <p:xfrm>
          <a:off x="381000" y="711200"/>
          <a:ext cx="8458200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EF6CA47-78E4-4FFC-8CD0-2E68BE6EE767}"/>
              </a:ext>
            </a:extLst>
          </p:cNvPr>
          <p:cNvSpPr/>
          <p:nvPr/>
        </p:nvSpPr>
        <p:spPr>
          <a:xfrm>
            <a:off x="7391400" y="4552950"/>
            <a:ext cx="1447800" cy="3810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04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9089-CD88-4395-92E5-E6E16406ADA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312" y="1657350"/>
            <a:ext cx="7534274" cy="26812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400" dirty="0"/>
              <a:t>Assessments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Data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Projecting Planning &amp; Prioritization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Asset Planner Demonstration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Q &amp; 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18E17-E0C3-47CF-94F0-C6860842E7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588" y="973138"/>
            <a:ext cx="7514998" cy="608012"/>
          </a:xfrm>
        </p:spPr>
        <p:txBody>
          <a:bodyPr/>
          <a:lstStyle/>
          <a:p>
            <a:r>
              <a:rPr lang="en-CA" sz="2400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0C02C2-4F64-E8B5-E591-692DC604E496}"/>
              </a:ext>
            </a:extLst>
          </p:cNvPr>
          <p:cNvSpPr/>
          <p:nvPr/>
        </p:nvSpPr>
        <p:spPr>
          <a:xfrm>
            <a:off x="7620000" y="462915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6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286" y="689458"/>
            <a:ext cx="7886700" cy="82296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souce sans pro"/>
              </a:rPr>
              <a:t>Project Budgets?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165860"/>
            <a:ext cx="7886700" cy="822960"/>
          </a:xfrm>
        </p:spPr>
        <p:txBody>
          <a:bodyPr>
            <a:normAutofit/>
          </a:bodyPr>
          <a:lstStyle/>
          <a:p>
            <a:pPr marL="28575" indent="0">
              <a:buNone/>
            </a:pPr>
            <a:r>
              <a:rPr lang="en-US" sz="2100" dirty="0">
                <a:solidFill>
                  <a:schemeClr val="tx2"/>
                </a:solidFill>
                <a:ea typeface="MS PGothic"/>
              </a:rPr>
              <a:t>Capital projects require a budget.  Ideal to be as accurate as possible.  Some key factors to keep in mind when creating a budget:</a:t>
            </a:r>
          </a:p>
          <a:p>
            <a:pPr marL="28575" indent="0">
              <a:buNone/>
            </a:pPr>
            <a:endParaRPr lang="en-US" sz="2100" dirty="0">
              <a:solidFill>
                <a:schemeClr val="tx2"/>
              </a:solidFill>
              <a:ea typeface="MS PGothic"/>
            </a:endParaRPr>
          </a:p>
          <a:p>
            <a:pPr marL="28575" indent="0">
              <a:buNone/>
            </a:pPr>
            <a:endParaRPr lang="en-US" sz="2100" dirty="0">
              <a:solidFill>
                <a:schemeClr val="tx2"/>
              </a:solidFill>
              <a:ea typeface="MS PGothic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71D3EA-6C0A-4869-B42E-9C24CD06A50E}"/>
              </a:ext>
            </a:extLst>
          </p:cNvPr>
          <p:cNvSpPr txBox="1">
            <a:spLocks/>
          </p:cNvSpPr>
          <p:nvPr/>
        </p:nvSpPr>
        <p:spPr bwMode="auto">
          <a:xfrm>
            <a:off x="604520" y="2114550"/>
            <a:ext cx="754888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2571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5520"/>
              </a:buClr>
              <a:buSzPct val="120000"/>
              <a:buFont typeface="Times" charset="0"/>
              <a:buChar char="•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58441" indent="-2262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5620"/>
              </a:buClr>
              <a:buSzPct val="120000"/>
              <a:buFont typeface="Times" charset="0"/>
              <a:buChar char="•"/>
              <a:defRPr sz="1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sz="2100" kern="0" dirty="0">
                <a:solidFill>
                  <a:schemeClr val="tx2"/>
                </a:solidFill>
                <a:ea typeface="MS PGothic"/>
              </a:rPr>
              <a:t>Consulting (prime and other)</a:t>
            </a:r>
          </a:p>
          <a:p>
            <a:r>
              <a:rPr lang="en-US" sz="2100" kern="0" dirty="0">
                <a:solidFill>
                  <a:schemeClr val="tx2"/>
                </a:solidFill>
                <a:ea typeface="MS PGothic"/>
              </a:rPr>
              <a:t>Construction (break down by discipline)</a:t>
            </a:r>
          </a:p>
          <a:p>
            <a:r>
              <a:rPr lang="en-US" sz="2100" kern="0" dirty="0">
                <a:solidFill>
                  <a:schemeClr val="tx2"/>
                </a:solidFill>
                <a:ea typeface="MS PGothic"/>
              </a:rPr>
              <a:t>Contingency (percentage of total budget or quantified risk)</a:t>
            </a:r>
          </a:p>
          <a:p>
            <a:r>
              <a:rPr lang="en-US" sz="2100" kern="0" dirty="0">
                <a:solidFill>
                  <a:schemeClr val="tx2"/>
                </a:solidFill>
                <a:ea typeface="MS PGothic"/>
              </a:rPr>
              <a:t>Owner costs (insurance, hazmat survey, performance testing)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1B114-ADBE-8EAB-C2D1-8F4546D16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57" y="4685663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9925"/>
            <a:ext cx="7886700" cy="82296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5F2150-95D0-46B8-82E4-6B7C121154F9}"/>
              </a:ext>
            </a:extLst>
          </p:cNvPr>
          <p:cNvSpPr txBox="1">
            <a:spLocks/>
          </p:cNvSpPr>
          <p:nvPr/>
        </p:nvSpPr>
        <p:spPr bwMode="auto">
          <a:xfrm>
            <a:off x="617220" y="1452885"/>
            <a:ext cx="7307580" cy="256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571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5520"/>
              </a:buClr>
              <a:buSzPct val="120000"/>
              <a:buFont typeface="Times" charset="0"/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58441" indent="-22621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5620"/>
              </a:buClr>
              <a:buSzPct val="12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Contractors</a:t>
            </a:r>
          </a:p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Building/Property Managers</a:t>
            </a:r>
          </a:p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Architects</a:t>
            </a:r>
          </a:p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Engineers</a:t>
            </a:r>
          </a:p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Building Science Technicians</a:t>
            </a:r>
          </a:p>
          <a:p>
            <a:pPr marL="400051" lvl="1"/>
            <a:r>
              <a:rPr lang="en-US" sz="2600" kern="0" dirty="0">
                <a:solidFill>
                  <a:schemeClr val="tx2"/>
                </a:solidFill>
              </a:rPr>
              <a:t>Site Staff</a:t>
            </a:r>
          </a:p>
          <a:p>
            <a:pPr marL="400051" lvl="1"/>
            <a:endParaRPr lang="en-US" sz="2100" kern="0" dirty="0">
              <a:solidFill>
                <a:schemeClr val="tx2"/>
              </a:solidFill>
            </a:endParaRPr>
          </a:p>
          <a:p>
            <a:pPr marL="28575" indent="0">
              <a:buNone/>
            </a:pPr>
            <a:endParaRPr lang="en-US" sz="21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89811-8AB9-7508-3D0B-8EA842F7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68400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74F9DE-1A78-0CB2-9A1B-3269A655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26" y="971550"/>
            <a:ext cx="4108174" cy="1234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235E7B-FCF7-6E5A-CD2F-5732A9B66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C198-87A0-435A-B85B-FC1B06DA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0"/>
            <a:ext cx="7696200" cy="1762205"/>
          </a:xfrm>
        </p:spPr>
        <p:txBody>
          <a:bodyPr/>
          <a:lstStyle/>
          <a:p>
            <a:r>
              <a:rPr lang="en-CA" sz="4000" b="1" dirty="0">
                <a:solidFill>
                  <a:schemeClr val="bg1"/>
                </a:solidFill>
              </a:rPr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41845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3D3B2-041C-428E-AA90-2509F64A5B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400" y="1579732"/>
            <a:ext cx="7772400" cy="290195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Provides the owner with data used to plan and prioritize capital projects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42D52-2A39-40FB-A53A-3B24B7467B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810000"/>
            <a:ext cx="7514998" cy="42883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Why assess?</a:t>
            </a:r>
            <a:endParaRPr lang="en-CA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249CAB-1678-46F9-8379-2B8F480824AE}"/>
              </a:ext>
            </a:extLst>
          </p:cNvPr>
          <p:cNvSpPr/>
          <p:nvPr/>
        </p:nvSpPr>
        <p:spPr>
          <a:xfrm>
            <a:off x="-364652" y="2571750"/>
            <a:ext cx="44794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Assessment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B52E7836-1561-4440-9A8C-8A3611D941E0}"/>
              </a:ext>
            </a:extLst>
          </p:cNvPr>
          <p:cNvSpPr/>
          <p:nvPr/>
        </p:nvSpPr>
        <p:spPr>
          <a:xfrm>
            <a:off x="3043807" y="3153517"/>
            <a:ext cx="762000" cy="4849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11">
            <a:extLst>
              <a:ext uri="{FF2B5EF4-FFF2-40B4-BE49-F238E27FC236}">
                <a16:creationId xmlns:a16="http://schemas.microsoft.com/office/drawing/2014/main" id="{A713CF25-6005-4546-A3A6-BCD8E489F930}"/>
              </a:ext>
            </a:extLst>
          </p:cNvPr>
          <p:cNvSpPr/>
          <p:nvPr/>
        </p:nvSpPr>
        <p:spPr>
          <a:xfrm>
            <a:off x="5120000" y="3114089"/>
            <a:ext cx="762000" cy="4849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7F9E8-5578-4680-8B8E-31B58A010190}"/>
              </a:ext>
            </a:extLst>
          </p:cNvPr>
          <p:cNvSpPr/>
          <p:nvPr/>
        </p:nvSpPr>
        <p:spPr>
          <a:xfrm>
            <a:off x="6000614" y="2571122"/>
            <a:ext cx="1957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Capital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CF671-2427-D37C-6A07-8F126C25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34" y="4664074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B65399-D4F9-4E0B-9D17-705E1A3E0E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443" y="1885951"/>
            <a:ext cx="8120957" cy="2133600"/>
          </a:xfrm>
        </p:spPr>
        <p:txBody>
          <a:bodyPr/>
          <a:lstStyle/>
          <a:p>
            <a:pPr marL="0" indent="0" algn="just">
              <a:buNone/>
            </a:pPr>
            <a:r>
              <a:rPr lang="en-CA" sz="2000" dirty="0"/>
              <a:t>A building condition assessment (BCA) is an educated opinion of the current condition of the elements that comprise the property.</a:t>
            </a:r>
          </a:p>
          <a:p>
            <a:pPr marL="0" indent="0" algn="just">
              <a:buNone/>
            </a:pPr>
            <a:r>
              <a:rPr lang="en-CA" sz="2000" dirty="0"/>
              <a:t>It will include opinions about years and costs for </a:t>
            </a:r>
            <a:r>
              <a:rPr lang="en-CA" sz="2000" i="1" dirty="0"/>
              <a:t>actions</a:t>
            </a:r>
            <a:r>
              <a:rPr lang="en-CA" sz="2000" dirty="0"/>
              <a:t> (repairs or replacements) that might occur, to keep the building in a</a:t>
            </a:r>
            <a:r>
              <a:rPr lang="en-CA" sz="2000" u="sng" dirty="0"/>
              <a:t> target</a:t>
            </a:r>
            <a:r>
              <a:rPr lang="en-CA" sz="2000" b="1" u="sng" dirty="0"/>
              <a:t> </a:t>
            </a:r>
            <a:r>
              <a:rPr lang="en-CA" sz="2000" dirty="0"/>
              <a:t>condition.</a:t>
            </a:r>
          </a:p>
          <a:p>
            <a:pPr marL="0" indent="0" algn="just">
              <a:buNone/>
            </a:pPr>
            <a:r>
              <a:rPr lang="en-CA" sz="2000" dirty="0"/>
              <a:t>A BCA is meant to give the owner a general idea of condition of the building.  It is a non-invasive, visual inspection.  </a:t>
            </a:r>
          </a:p>
          <a:p>
            <a:pPr marL="0" indent="0" algn="just">
              <a:buNone/>
            </a:pPr>
            <a:endParaRPr lang="en-CA" sz="2400" dirty="0"/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0CB05-2EB1-4826-82F1-81E0F499F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635" y="1123950"/>
            <a:ext cx="7938412" cy="601661"/>
          </a:xfrm>
        </p:spPr>
        <p:txBody>
          <a:bodyPr/>
          <a:lstStyle/>
          <a:p>
            <a:r>
              <a:rPr lang="en-C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What is a Building Condition Assessment?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14A28-6D29-A792-AE78-67225F7A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73" y="46291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9B9455-F00F-415F-9864-34C71D61E8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819150"/>
            <a:ext cx="7534275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PGothic"/>
              </a:rPr>
              <a:t>Replacement costs </a:t>
            </a:r>
            <a:r>
              <a:rPr lang="en-US" sz="2800" dirty="0">
                <a:latin typeface="+mj-lt"/>
                <a:ea typeface="MS PGothic"/>
              </a:rPr>
              <a:t>are the Current Replacement Values (CRV) for the building components or elements.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PGothic"/>
              </a:rPr>
              <a:t>Action Costs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PGothic"/>
              </a:rPr>
              <a:t> </a:t>
            </a:r>
            <a:r>
              <a:rPr lang="en-US" sz="2800" dirty="0">
                <a:latin typeface="+mj-lt"/>
                <a:ea typeface="MS PGothic"/>
              </a:rPr>
              <a:t>is the cost of a project that is being planned for a particular component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MS PGothic"/>
              </a:rPr>
              <a:t>Action Year </a:t>
            </a:r>
            <a:r>
              <a:rPr lang="en-US" sz="2800" dirty="0">
                <a:latin typeface="+mj-lt"/>
                <a:ea typeface="MS PGothic"/>
              </a:rPr>
              <a:t>is the year in which a future project is planned</a:t>
            </a:r>
          </a:p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2AA31-9363-8CAF-9E7C-C353A7D26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6291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FB33DF-99AE-4643-9EF2-530CF8C1C2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7360" y="1247981"/>
            <a:ext cx="3228861" cy="3228769"/>
          </a:xfrm>
        </p:spPr>
        <p:txBody>
          <a:bodyPr/>
          <a:lstStyle/>
          <a:p>
            <a:r>
              <a:rPr lang="en-CA" dirty="0"/>
              <a:t>Replace the roof</a:t>
            </a:r>
          </a:p>
          <a:p>
            <a:r>
              <a:rPr lang="en-CA" dirty="0"/>
              <a:t>Paint the siding</a:t>
            </a:r>
          </a:p>
          <a:p>
            <a:r>
              <a:rPr lang="en-CA" dirty="0"/>
              <a:t>Repair major foundation crack</a:t>
            </a:r>
          </a:p>
          <a:p>
            <a:r>
              <a:rPr lang="en-CA" dirty="0"/>
              <a:t>Replace the windows</a:t>
            </a:r>
          </a:p>
          <a:p>
            <a:r>
              <a:rPr lang="en-CA" dirty="0"/>
              <a:t>Replace the furnace</a:t>
            </a:r>
          </a:p>
          <a:p>
            <a:r>
              <a:rPr lang="en-CA" dirty="0"/>
              <a:t>Replace the water heater</a:t>
            </a:r>
          </a:p>
          <a:p>
            <a:r>
              <a:rPr lang="en-CA" dirty="0"/>
              <a:t>Replace the carpet</a:t>
            </a:r>
          </a:p>
          <a:p>
            <a:r>
              <a:rPr lang="en-CA" dirty="0"/>
              <a:t>Paint the interior walls and etc.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07B20-45F9-4915-8EB7-B142293A51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360" y="666750"/>
            <a:ext cx="7514998" cy="428831"/>
          </a:xfrm>
        </p:spPr>
        <p:txBody>
          <a:bodyPr/>
          <a:lstStyle/>
          <a:p>
            <a:r>
              <a:rPr lang="en-C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Typical “Actions”: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7A2B1-5745-4CC6-B09F-CED435E19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859" y="1247981"/>
            <a:ext cx="4267200" cy="3073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329EDF-0814-109A-C97D-6C35639D0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221" y="1064360"/>
            <a:ext cx="5324475" cy="39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A5ED0-EE7E-474D-B4C2-6B347DD5D8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312" y="1657351"/>
            <a:ext cx="7534274" cy="2681282"/>
          </a:xfrm>
        </p:spPr>
        <p:txBody>
          <a:bodyPr/>
          <a:lstStyle/>
          <a:p>
            <a:r>
              <a:rPr lang="en-CA" sz="2200" dirty="0"/>
              <a:t>Investigation of a specific building system</a:t>
            </a:r>
          </a:p>
          <a:p>
            <a:r>
              <a:rPr lang="en-CA" sz="2200" dirty="0"/>
              <a:t>Can be invasive (exploratory openings, </a:t>
            </a:r>
            <a:r>
              <a:rPr lang="en-CA" sz="2200" dirty="0" err="1"/>
              <a:t>etc</a:t>
            </a:r>
            <a:r>
              <a:rPr lang="en-CA" sz="2200" dirty="0"/>
              <a:t>…)</a:t>
            </a:r>
          </a:p>
          <a:p>
            <a:r>
              <a:rPr lang="en-CA" sz="2200" dirty="0"/>
              <a:t>Provide recommendations for remediation.</a:t>
            </a:r>
          </a:p>
          <a:p>
            <a:r>
              <a:rPr lang="en-CA" sz="2200" dirty="0"/>
              <a:t>Provide more accurate project budgets</a:t>
            </a:r>
          </a:p>
          <a:p>
            <a:r>
              <a:rPr lang="en-CA" sz="2200" dirty="0"/>
              <a:t>Typically conducted and signed off by a professional (Engineer, Architect etc.)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FA1F1-D81A-456A-A6EA-B707188121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sz="2400" dirty="0"/>
              <a:t>Targeted Assessments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D5B926-1DE5-236D-A28B-3555B6DF5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1BB037-ABB5-4FCC-B02A-0ADEA1093B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3587" y="1820862"/>
            <a:ext cx="8164512" cy="15017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2800" dirty="0">
                <a:solidFill>
                  <a:schemeClr val="tx2"/>
                </a:solidFill>
                <a:latin typeface="+mj-lt"/>
              </a:rPr>
              <a:t>A capital plan is simply a spreadsheet that contains information about future liabilities, projects and funding strategies for properties that we are responsible for over a thirty year window.</a:t>
            </a:r>
          </a:p>
          <a:p>
            <a:endParaRPr lang="en-CA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7947B-449C-4447-85CE-C1DFE91D69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587" y="1021154"/>
            <a:ext cx="7405013" cy="559996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What is a Capital Plan?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C40E4-88CF-9AB5-D393-82E1373AE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269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047750"/>
            <a:ext cx="6248142" cy="350483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Inventory of components that make up the building.  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List of repairs needed over 30 years.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Cost of repairs.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Year in which repairs will occur.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Repeat interval for the repairs.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Funding sources for repairs (if known).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Opening balance and annual contribution.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  <a:cs typeface="Calibri"/>
              </a:rPr>
              <a:t>Closing balance.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/>
                </a:solidFill>
                <a:ea typeface="MS PGothic"/>
              </a:rPr>
              <a:t>Shortfall or surplus.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Calibri"/>
              </a:rPr>
              <a:t>*All of the above items are subject to change.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02559-2C2C-4DE9-896F-6EFD90A3A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588" y="590550"/>
            <a:ext cx="7514998" cy="428831"/>
          </a:xfrm>
        </p:spPr>
        <p:txBody>
          <a:bodyPr/>
          <a:lstStyle/>
          <a:p>
            <a:r>
              <a:rPr lang="en-CA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Commonalities between Capital Plans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0B1E50-E3C4-2189-B5D5-00D733E4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595819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CHousing_PPT_Them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age Pattern | BC Gov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lePage-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itle Page Plain | BC Gov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ection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ection Title | BC Gov Logo">
  <a:themeElements>
    <a:clrScheme name="BC Housing Colours">
      <a:dk1>
        <a:srgbClr val="006265"/>
      </a:dk1>
      <a:lt1>
        <a:sysClr val="window" lastClr="FFFFFF"/>
      </a:lt1>
      <a:dk2>
        <a:srgbClr val="006265"/>
      </a:dk2>
      <a:lt2>
        <a:srgbClr val="FFFFFF"/>
      </a:lt2>
      <a:accent1>
        <a:srgbClr val="006265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98DB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Inside Pages | BC Gov Logo">
  <a:themeElements>
    <a:clrScheme name="BC Housing Colour">
      <a:dk1>
        <a:srgbClr val="006265"/>
      </a:dk1>
      <a:lt1>
        <a:sysClr val="window" lastClr="FFFFFF"/>
      </a:lt1>
      <a:dk2>
        <a:srgbClr val="000000"/>
      </a:dk2>
      <a:lt2>
        <a:srgbClr val="FFFFFF"/>
      </a:lt2>
      <a:accent1>
        <a:srgbClr val="006265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98DB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91430" tIns="45715" rIns="91430" bIns="45715"/>
      <a:lstStyle>
        <a:defPPr>
          <a:defRPr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Inside Pages">
  <a:themeElements>
    <a:clrScheme name="Custom 1">
      <a:dk1>
        <a:srgbClr val="006265"/>
      </a:dk1>
      <a:lt1>
        <a:sysClr val="window" lastClr="FFFFFF"/>
      </a:lt1>
      <a:dk2>
        <a:srgbClr val="000000"/>
      </a:dk2>
      <a:lt2>
        <a:srgbClr val="FFFFFF"/>
      </a:lt2>
      <a:accent1>
        <a:srgbClr val="0098DB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6265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 2">
      <a:majorFont>
        <a:latin typeface="Source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ource Sans Pro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91430" tIns="45715" rIns="91430" bIns="45715"/>
      <a:lstStyle>
        <a:defPPr>
          <a:defRPr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1_Inside Pages">
  <a:themeElements>
    <a:clrScheme name="Custom 1">
      <a:dk1>
        <a:srgbClr val="006265"/>
      </a:dk1>
      <a:lt1>
        <a:sysClr val="window" lastClr="FFFFFF"/>
      </a:lt1>
      <a:dk2>
        <a:srgbClr val="000000"/>
      </a:dk2>
      <a:lt2>
        <a:srgbClr val="FFFFFF"/>
      </a:lt2>
      <a:accent1>
        <a:srgbClr val="0098DB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6265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 2">
      <a:majorFont>
        <a:latin typeface="Source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ource Sans Pro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91430" tIns="45715" rIns="91430" bIns="45715"/>
      <a:lstStyle>
        <a:defPPr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b133e21d-30f6-4ddd-b6bc-84003b8fc06f" ContentTypeId="0x010100FD670D07A0AAF0498F7B1B382B052B10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FA_x0020_Review_x0020_Date xmlns="0d45c489-3197-4139-95da-0545925ec264">2016-11-01T07:00:00+00:00</PFA_x0020_Review_x0020_Date>
    <PFA_x0020_Doc_x0020_Number xmlns="0d45c489-3197-4139-95da-0545925ec264">CC-009</PFA_x0020_Doc_x0020_Number>
    <fba49a47564a41229a17b9851c74d1b6 xmlns="133aa0a3-660e-40e2-aa0a-31c4ab2e9d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2ffaf186-3064-492c-a122-22adc8f904ba</TermId>
        </TermInfo>
      </Terms>
    </fba49a47564a41229a17b9851c74d1b6>
    <f427b3346aeb40698f128069b39d09fc xmlns="fb7bb010-2db4-493a-8fda-461f7555ad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014bca48-5c06-45a9-a471-92ad9cc09557</TermId>
        </TermInfo>
      </Terms>
    </f427b3346aeb40698f128069b39d09fc>
    <SLICE_x0020_Category_x0020_ID xmlns="fb7bb010-2db4-493a-8fda-461f7555ad08">00285-20_C_OPR</SLICE_x0020_Category_x0020_ID>
    <PRCH_x0020_Doc xmlns="0d45c489-3197-4139-95da-0545925ec264">false</PRCH_x0020_Doc>
    <SLICE_x0020_DocID xmlns="fb7bb010-2db4-493a-8fda-461f7555ad08" xsi:nil="true"/>
    <PFA_x0020_Public_x0020_Document xmlns="0d45c489-3197-4139-95da-0545925ec264">false</PFA_x0020_Public_x0020_Document>
    <jad599b7e47f4dadb05516bc9738687f xmlns="fb7bb010-2db4-493a-8fda-461f7555ad08">
      <Terms xmlns="http://schemas.microsoft.com/office/infopath/2007/PartnerControls"/>
    </jad599b7e47f4dadb05516bc9738687f>
    <_Status xmlns="http://schemas.microsoft.com/sharepoint/v3/fields">Approved</_Status>
    <h5f77ed0bac04f41821b541e14c5be96 xmlns="0d45c489-3197-4139-95da-0545925ec2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38e84a3f-9e66-404f-8056-6dbaa4792dcd</TermId>
        </TermInfo>
      </Terms>
    </h5f77ed0bac04f41821b541e14c5be96>
    <SLICE_x0020_Revision xmlns="fb7bb010-2db4-493a-8fda-461f7555ad08">2</SLICE_x0020_Revision>
    <f2fc3c520ebf4d8287e098624e92c59c xmlns="fb7bb010-2db4-493a-8fda-461f7555ad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 and Forms Administration</TermName>
          <TermId xmlns="http://schemas.microsoft.com/office/infopath/2007/PartnerControls">9c22a779-a2b4-46d9-bbc7-154879fa9691</TermId>
        </TermInfo>
      </Terms>
    </f2fc3c520ebf4d8287e098624e92c59c>
    <SLICE_x0020_Content_x0020_ID xmlns="fb7bb010-2db4-493a-8fda-461f7555ad08">ECM4_3681538</SLICE_x0020_Content_x0020_ID>
    <m6a46de533bc426db171fff45e9ae69c xmlns="0d45c489-3197-4139-95da-0545925ec264">
      <Terms xmlns="http://schemas.microsoft.com/office/infopath/2007/PartnerControls"/>
    </m6a46de533bc426db171fff45e9ae69c>
    <Last_x0020_Reviewed_x0020_Date xmlns="2ef2c2ec-e8b7-4c38-8b24-82c53843157c">2016-11-01T07:00:00+00:00</Last_x0020_Reviewed_x0020_Date>
    <PFA_Owner_x0020_Title xmlns="0d45c489-3197-4139-95da-0545925ec264">Senior Manager, Digital Communications</PFA_Owner_x0020_Title>
    <TaxCatchAll xmlns="fb7bb010-2db4-493a-8fda-461f7555ad08">
      <Value>285</Value>
      <Value>235</Value>
      <Value>127</Value>
      <Value>126</Value>
    </TaxCatchAll>
    <_dlc_DocId xmlns="133aa0a3-660e-40e2-aa0a-31c4ab2e9dd3">YDFEVPFYEAK3-1060192215-10072</_dlc_DocId>
    <_dlc_DocIdUrl xmlns="133aa0a3-660e-40e2-aa0a-31c4ab2e9dd3">
      <Url>https://bchmc.sharepoint.com/PFA/_layouts/DocIdRedir.aspx?ID=YDFEVPFYEAK3-1060192215-10072</Url>
      <Description>YDFEVPFYEAK3-1060192215-10072</Description>
    </_dlc_DocIdUrl>
    <PFA_x0020_Description xmlns="0d45c489-3197-4139-95da-0545925ec264">This is a standard PowerPoint templates for BC Housing presentations with new logo.</PFA_x0020_Description>
    <SharedWithUsers xmlns="133aa0a3-660e-40e2-aa0a-31c4ab2e9dd3">
      <UserInfo>
        <DisplayName>Marie Weeks</DisplayName>
        <AccountId>767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CH Document" ma:contentTypeID="0x010100FD670D07A0AAF0498F7B1B382B052B1000002F9B6E7D2B0E488039230A53F7D310" ma:contentTypeVersion="65" ma:contentTypeDescription="" ma:contentTypeScope="" ma:versionID="1ba8010127be2539ff90dd9eef331aab">
  <xsd:schema xmlns:xsd="http://www.w3.org/2001/XMLSchema" xmlns:xs="http://www.w3.org/2001/XMLSchema" xmlns:p="http://schemas.microsoft.com/office/2006/metadata/properties" xmlns:ns2="0d45c489-3197-4139-95da-0545925ec264" xmlns:ns3="fb7bb010-2db4-493a-8fda-461f7555ad08" xmlns:ns4="133aa0a3-660e-40e2-aa0a-31c4ab2e9dd3" xmlns:ns5="2ef2c2ec-e8b7-4c38-8b24-82c53843157c" xmlns:ns6="http://schemas.microsoft.com/sharepoint/v3/fields" targetNamespace="http://schemas.microsoft.com/office/2006/metadata/properties" ma:root="true" ma:fieldsID="fcc20fe593dc241dcf0aeec86e343a15" ns2:_="" ns3:_="" ns4:_="" ns5:_="" ns6:_="">
    <xsd:import namespace="0d45c489-3197-4139-95da-0545925ec264"/>
    <xsd:import namespace="fb7bb010-2db4-493a-8fda-461f7555ad08"/>
    <xsd:import namespace="133aa0a3-660e-40e2-aa0a-31c4ab2e9dd3"/>
    <xsd:import namespace="2ef2c2ec-e8b7-4c38-8b24-82c53843157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FA_x0020_Doc_x0020_Number" minOccurs="0"/>
                <xsd:element ref="ns2:PFA_Owner_x0020_Title" minOccurs="0"/>
                <xsd:element ref="ns2:PFA_x0020_Review_x0020_Date" minOccurs="0"/>
                <xsd:element ref="ns5:Last_x0020_Reviewed_x0020_Date" minOccurs="0"/>
                <xsd:element ref="ns2:PFA_x0020_Description" minOccurs="0"/>
                <xsd:element ref="ns6:_Status" minOccurs="0"/>
                <xsd:element ref="ns2:PRCH_x0020_Doc" minOccurs="0"/>
                <xsd:element ref="ns2:PFA_x0020_Public_x0020_Document" minOccurs="0"/>
                <xsd:element ref="ns3:SLICE_x0020_Content_x0020_ID" minOccurs="0"/>
                <xsd:element ref="ns3:SLICE_x0020_Category_x0020_ID" minOccurs="0"/>
                <xsd:element ref="ns3:SLICE_x0020_DocID" minOccurs="0"/>
                <xsd:element ref="ns3:SLICE_x0020_Revision" minOccurs="0"/>
                <xsd:element ref="ns2:m6a46de533bc426db171fff45e9ae69c" minOccurs="0"/>
                <xsd:element ref="ns4:fba49a47564a41229a17b9851c74d1b6" minOccurs="0"/>
                <xsd:element ref="ns5:MediaServiceAutoTags" minOccurs="0"/>
                <xsd:element ref="ns5:MediaServiceOCR" minOccurs="0"/>
                <xsd:element ref="ns5:MediaServiceDateTaken" minOccurs="0"/>
                <xsd:element ref="ns5:MediaServiceEventHashCode" minOccurs="0"/>
                <xsd:element ref="ns5:MediaServiceGenerationTime" minOccurs="0"/>
                <xsd:element ref="ns3:f427b3346aeb40698f128069b39d09fc" minOccurs="0"/>
                <xsd:element ref="ns2:h5f77ed0bac04f41821b541e14c5be96" minOccurs="0"/>
                <xsd:element ref="ns3:jad599b7e47f4dadb05516bc9738687f" minOccurs="0"/>
                <xsd:element ref="ns3:TaxCatchAllLabel" minOccurs="0"/>
                <xsd:element ref="ns4:_dlc_DocId" minOccurs="0"/>
                <xsd:element ref="ns4:_dlc_DocIdUrl" minOccurs="0"/>
                <xsd:element ref="ns4:_dlc_DocIdPersistId" minOccurs="0"/>
                <xsd:element ref="ns3:TaxCatchAll" minOccurs="0"/>
                <xsd:element ref="ns3:f2fc3c520ebf4d8287e098624e92c59c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5c489-3197-4139-95da-0545925ec264" elementFormDefault="qualified">
    <xsd:import namespace="http://schemas.microsoft.com/office/2006/documentManagement/types"/>
    <xsd:import namespace="http://schemas.microsoft.com/office/infopath/2007/PartnerControls"/>
    <xsd:element name="PFA_x0020_Doc_x0020_Number" ma:index="2" nillable="true" ma:displayName="Doc Number" ma:internalName="PFA_x0020_Doc_x0020_Number">
      <xsd:simpleType>
        <xsd:restriction base="dms:Text">
          <xsd:maxLength value="255"/>
        </xsd:restriction>
      </xsd:simpleType>
    </xsd:element>
    <xsd:element name="PFA_Owner_x0020_Title" ma:index="7" nillable="true" ma:displayName="Owner Title" ma:internalName="PFA_Owner_x0020_Title" ma:readOnly="false">
      <xsd:simpleType>
        <xsd:restriction base="dms:Text">
          <xsd:maxLength value="255"/>
        </xsd:restriction>
      </xsd:simpleType>
    </xsd:element>
    <xsd:element name="PFA_x0020_Review_x0020_Date" ma:index="8" nillable="true" ma:displayName="Approved Date" ma:format="DateOnly" ma:internalName="PFA_x0020_Review_x0020_Date">
      <xsd:simpleType>
        <xsd:restriction base="dms:DateTime"/>
      </xsd:simpleType>
    </xsd:element>
    <xsd:element name="PFA_x0020_Description" ma:index="10" nillable="true" ma:displayName="Description" ma:internalName="PFA_x0020_Description">
      <xsd:simpleType>
        <xsd:restriction base="dms:Note"/>
      </xsd:simpleType>
    </xsd:element>
    <xsd:element name="PRCH_x0020_Doc" ma:index="12" nillable="true" ma:displayName="PRHC Doc" ma:default="0" ma:internalName="PRCH_x0020_Doc">
      <xsd:simpleType>
        <xsd:restriction base="dms:Boolean"/>
      </xsd:simpleType>
    </xsd:element>
    <xsd:element name="PFA_x0020_Public_x0020_Document" ma:index="13" nillable="true" ma:displayName="External Website" ma:default="0" ma:internalName="PFA_x0020_Public_x0020_Document">
      <xsd:simpleType>
        <xsd:restriction base="dms:Boolean"/>
      </xsd:simpleType>
    </xsd:element>
    <xsd:element name="m6a46de533bc426db171fff45e9ae69c" ma:index="20" nillable="true" ma:taxonomy="true" ma:internalName="m6a46de533bc426db171fff45e9ae69c" ma:taxonomyFieldName="PFA_x0020_Rollup_x0020_Location" ma:displayName="Rollup Location" ma:default="" ma:fieldId="{66a46de5-33bc-426d-b171-fff45e9ae69c}" ma:taxonomyMulti="true" ma:sspId="b133e21d-30f6-4ddd-b6bc-84003b8fc06f" ma:termSetId="197e320c-722b-4928-8db6-977cb6da84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f77ed0bac04f41821b541e14c5be96" ma:index="32" nillable="true" ma:taxonomy="true" ma:internalName="h5f77ed0bac04f41821b541e14c5be96" ma:taxonomyFieldName="PFA_x0020_Approval_x0020_Authority" ma:displayName="Branch" ma:default="" ma:fieldId="{15f77ed0-bac0-4f41-821b-541e14c5be96}" ma:sspId="b133e21d-30f6-4ddd-b6bc-84003b8fc06f" ma:termSetId="2f4b85d6-3dd6-4110-a7bc-37f8141142b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bb010-2db4-493a-8fda-461f7555ad08" elementFormDefault="qualified">
    <xsd:import namespace="http://schemas.microsoft.com/office/2006/documentManagement/types"/>
    <xsd:import namespace="http://schemas.microsoft.com/office/infopath/2007/PartnerControls"/>
    <xsd:element name="SLICE_x0020_Content_x0020_ID" ma:index="16" nillable="true" ma:displayName="SLICE Content ID" ma:internalName="SLICE_x0020_Content_x0020_ID">
      <xsd:simpleType>
        <xsd:restriction base="dms:Text">
          <xsd:maxLength value="255"/>
        </xsd:restriction>
      </xsd:simpleType>
    </xsd:element>
    <xsd:element name="SLICE_x0020_Category_x0020_ID" ma:index="17" nillable="true" ma:displayName="SLICE Category ID" ma:internalName="SLICE_x0020_Category_x0020_ID">
      <xsd:simpleType>
        <xsd:restriction base="dms:Text">
          <xsd:maxLength value="255"/>
        </xsd:restriction>
      </xsd:simpleType>
    </xsd:element>
    <xsd:element name="SLICE_x0020_DocID" ma:index="18" nillable="true" ma:displayName="SLICE DocID" ma:internalName="SLICE_x0020_DocID">
      <xsd:simpleType>
        <xsd:restriction base="dms:Text">
          <xsd:maxLength value="255"/>
        </xsd:restriction>
      </xsd:simpleType>
    </xsd:element>
    <xsd:element name="SLICE_x0020_Revision" ma:index="19" nillable="true" ma:displayName="SLICE Revision" ma:internalName="SLICE_x0020_Revision">
      <xsd:simpleType>
        <xsd:restriction base="dms:Text">
          <xsd:maxLength value="255"/>
        </xsd:restriction>
      </xsd:simpleType>
    </xsd:element>
    <xsd:element name="f427b3346aeb40698f128069b39d09fc" ma:index="30" nillable="true" ma:taxonomy="true" ma:internalName="f427b3346aeb40698f128069b39d09fc" ma:taxonomyFieldName="BCH_x0020_Doc_x0020_Type" ma:displayName="Doc Type" ma:default="" ma:fieldId="{f427b334-6aeb-4069-8f12-8069b39d09fc}" ma:sspId="b133e21d-30f6-4ddd-b6bc-84003b8fc06f" ma:termSetId="78c1f854-e48b-4319-bd59-a77d0a3dce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d599b7e47f4dadb05516bc9738687f" ma:index="33" nillable="true" ma:taxonomy="true" ma:internalName="jad599b7e47f4dadb05516bc9738687f" ma:taxonomyFieldName="RM_x0020_Tag" ma:displayName="RM Tag" ma:readOnly="false" ma:default="" ma:fieldId="{3ad599b7-e47f-4dad-b055-16bc9738687f}" ma:sspId="b133e21d-30f6-4ddd-b6bc-84003b8fc06f" ma:termSetId="df122f37-e118-478c-92d5-ce21c947ec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5" nillable="true" ma:displayName="Taxonomy Catch All Column1" ma:hidden="true" ma:list="{7957c550-accc-4c6c-881b-d7a980808a9a}" ma:internalName="TaxCatchAllLabel" ma:readOnly="true" ma:showField="CatchAllDataLabel" ma:web="133aa0a3-660e-40e2-aa0a-31c4ab2e9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9" nillable="true" ma:displayName="Taxonomy Catch All Column" ma:hidden="true" ma:list="{7957c550-accc-4c6c-881b-d7a980808a9a}" ma:internalName="TaxCatchAll" ma:showField="CatchAllData" ma:web="133aa0a3-660e-40e2-aa0a-31c4ab2e9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fc3c520ebf4d8287e098624e92c59c" ma:index="41" nillable="true" ma:taxonomy="true" ma:internalName="f2fc3c520ebf4d8287e098624e92c59c" ma:taxonomyFieldName="BCH_x0020_Topic" ma:displayName="Topic" ma:default="" ma:fieldId="{f2fc3c52-0ebf-4d82-87e0-98624e92c59c}" ma:taxonomyMulti="true" ma:sspId="b133e21d-30f6-4ddd-b6bc-84003b8fc06f" ma:termSetId="d2060d86-d2c5-4152-bbb0-b7d5a094873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aa0a3-660e-40e2-aa0a-31c4ab2e9dd3" elementFormDefault="qualified">
    <xsd:import namespace="http://schemas.microsoft.com/office/2006/documentManagement/types"/>
    <xsd:import namespace="http://schemas.microsoft.com/office/infopath/2007/PartnerControls"/>
    <xsd:element name="fba49a47564a41229a17b9851c74d1b6" ma:index="22" nillable="true" ma:taxonomy="true" ma:internalName="fba49a47564a41229a17b9851c74d1b6" ma:taxonomyFieldName="HN_x0020_Owning_x0020_Group" ma:displayName="Owning Group" ma:default="" ma:fieldId="{fba49a47-564a-4122-9a17-b9851c74d1b6}" ma:sspId="b133e21d-30f6-4ddd-b6bc-84003b8fc06f" ma:termSetId="53db0594-b610-4b82-9d55-77fe1ac16e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4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2c2ec-e8b7-4c38-8b24-82c53843157c" elementFormDefault="qualified">
    <xsd:import namespace="http://schemas.microsoft.com/office/2006/documentManagement/types"/>
    <xsd:import namespace="http://schemas.microsoft.com/office/infopath/2007/PartnerControls"/>
    <xsd:element name="Last_x0020_Reviewed_x0020_Date" ma:index="9" nillable="true" ma:displayName="Last Reviewed Date" ma:format="DateOnly" ma:internalName="Last_x0020_Reviewed_x0020_Date">
      <xsd:simpleType>
        <xsd:restriction base="dms:DateTime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1" nillable="true" ma:displayName="Status" ma:default="Approved" ma:format="Dropdown" ma:internalName="Status" ma:readOnly="false">
      <xsd:simpleType>
        <xsd:union memberTypes="dms:Text">
          <xsd:simpleType>
            <xsd:restriction base="dms:Choice">
              <xsd:enumeration value="Approved"/>
              <xsd:enumeration value="Retired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F8D340-9F8C-47CF-AA64-D1F349E9C2C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152D230-4E02-47CD-B0AE-B50C9A20BE5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519143F-FEA7-49AF-9509-3C2151E928F9}">
  <ds:schemaRefs>
    <ds:schemaRef ds:uri="http://schemas.microsoft.com/sharepoint/v3/fields"/>
    <ds:schemaRef ds:uri="133aa0a3-660e-40e2-aa0a-31c4ab2e9dd3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2ef2c2ec-e8b7-4c38-8b24-82c53843157c"/>
    <ds:schemaRef ds:uri="fb7bb010-2db4-493a-8fda-461f7555ad08"/>
    <ds:schemaRef ds:uri="0d45c489-3197-4139-95da-0545925ec264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156425F-2B8A-4A8A-8F37-89CBACB3F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5c489-3197-4139-95da-0545925ec264"/>
    <ds:schemaRef ds:uri="fb7bb010-2db4-493a-8fda-461f7555ad08"/>
    <ds:schemaRef ds:uri="133aa0a3-660e-40e2-aa0a-31c4ab2e9dd3"/>
    <ds:schemaRef ds:uri="2ef2c2ec-e8b7-4c38-8b24-82c53843157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6A2A804E-4A19-4AA9-80ED-0044DB8DC7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24718</TotalTime>
  <Words>624</Words>
  <Application>Microsoft Office PowerPoint</Application>
  <PresentationFormat>On-screen Show (16:9)</PresentationFormat>
  <Paragraphs>110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Arial Narrow</vt:lpstr>
      <vt:lpstr>Calibri</vt:lpstr>
      <vt:lpstr>Century Gothic</vt:lpstr>
      <vt:lpstr>Maven pro</vt:lpstr>
      <vt:lpstr>souce sans pro</vt:lpstr>
      <vt:lpstr>Source Sans Pro</vt:lpstr>
      <vt:lpstr>Times</vt:lpstr>
      <vt:lpstr>BCHousing_PPT_Theme_V2</vt:lpstr>
      <vt:lpstr>Title Page Pattern | BC Gov Logo</vt:lpstr>
      <vt:lpstr>TitlePage-Plain</vt:lpstr>
      <vt:lpstr>Title Page Plain | BC Gov Logo</vt:lpstr>
      <vt:lpstr>Section Title</vt:lpstr>
      <vt:lpstr>Section Title | BC Gov Logo</vt:lpstr>
      <vt:lpstr>Inside Pages | BC Gov Logo</vt:lpstr>
      <vt:lpstr>Inside Pages</vt:lpstr>
      <vt:lpstr>1_Inside Pages</vt:lpstr>
      <vt:lpstr>Asset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Planning &amp; Prioritization</vt:lpstr>
      <vt:lpstr>PowerPoint Presentation</vt:lpstr>
      <vt:lpstr> </vt:lpstr>
      <vt:lpstr>Project Budgets?</vt:lpstr>
      <vt:lpstr>Resources</vt:lpstr>
      <vt:lpstr>PowerPoint Presentation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Capital Planning</dc:title>
  <dc:creator>Sunny Jeon</dc:creator>
  <cp:lastModifiedBy>Owen Philip</cp:lastModifiedBy>
  <cp:revision>157</cp:revision>
  <dcterms:created xsi:type="dcterms:W3CDTF">2020-04-06T19:55:16Z</dcterms:created>
  <dcterms:modified xsi:type="dcterms:W3CDTF">2023-06-13T21:17:28Z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dDocName">
    <vt:lpwstr>ECM4_7215940</vt:lpwstr>
  </property>
  <property fmtid="{D5CDD505-2E9C-101B-9397-08002B2CF9AE}" pid="3" name="DISProperties">
    <vt:lpwstr>DISdDocName,DIScgiUrl,DISdUser,DISdID,DISidcName,DISTaskPaneUrl</vt:lpwstr>
  </property>
  <property fmtid="{D5CDD505-2E9C-101B-9397-08002B2CF9AE}" pid="4" name="DIScgiUrl">
    <vt:lpwstr>http://wccm1.bchousing.org/cs/idcplg</vt:lpwstr>
  </property>
  <property fmtid="{D5CDD505-2E9C-101B-9397-08002B2CF9AE}" pid="5" name="DISdUser">
    <vt:lpwstr>ophilip</vt:lpwstr>
  </property>
  <property fmtid="{D5CDD505-2E9C-101B-9397-08002B2CF9AE}" pid="6" name="DISdID">
    <vt:lpwstr>7941437</vt:lpwstr>
  </property>
  <property fmtid="{D5CDD505-2E9C-101B-9397-08002B2CF9AE}" pid="7" name="DISidcName">
    <vt:lpwstr>wccwl1bchousingorg16200</vt:lpwstr>
  </property>
  <property fmtid="{D5CDD505-2E9C-101B-9397-08002B2CF9AE}" pid="8" name="DISTaskPaneUrl">
    <vt:lpwstr>http://wccm1.bchousing.org/cs/idcplg?IdcService=DESKTOP_DOC_INFO&amp;dDocName=ECM4_7215940&amp;dID=7941437&amp;ClientControlled=DocMan,taskpane&amp;coreContentOnly=1</vt:lpwstr>
  </property>
</Properties>
</file>